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0" r:id="rId6"/>
    <p:sldMasterId id="2147483680" r:id="rId7"/>
    <p:sldMasterId id="2147483671" r:id="rId8"/>
  </p:sldMasterIdLst>
  <p:notesMasterIdLst>
    <p:notesMasterId r:id="rId54"/>
  </p:notesMasterIdLst>
  <p:sldIdLst>
    <p:sldId id="698" r:id="rId9"/>
    <p:sldId id="699" r:id="rId10"/>
    <p:sldId id="700" r:id="rId11"/>
    <p:sldId id="457" r:id="rId12"/>
    <p:sldId id="681" r:id="rId13"/>
    <p:sldId id="687" r:id="rId14"/>
    <p:sldId id="675" r:id="rId15"/>
    <p:sldId id="451" r:id="rId16"/>
    <p:sldId id="487" r:id="rId17"/>
    <p:sldId id="658" r:id="rId18"/>
    <p:sldId id="706" r:id="rId19"/>
    <p:sldId id="689" r:id="rId20"/>
    <p:sldId id="682" r:id="rId21"/>
    <p:sldId id="683" r:id="rId22"/>
    <p:sldId id="684" r:id="rId23"/>
    <p:sldId id="657" r:id="rId24"/>
    <p:sldId id="686" r:id="rId25"/>
    <p:sldId id="677" r:id="rId26"/>
    <p:sldId id="680" r:id="rId27"/>
    <p:sldId id="690" r:id="rId28"/>
    <p:sldId id="678" r:id="rId29"/>
    <p:sldId id="679" r:id="rId30"/>
    <p:sldId id="707" r:id="rId31"/>
    <p:sldId id="456" r:id="rId32"/>
    <p:sldId id="688" r:id="rId33"/>
    <p:sldId id="659" r:id="rId34"/>
    <p:sldId id="667" r:id="rId35"/>
    <p:sldId id="668" r:id="rId36"/>
    <p:sldId id="660" r:id="rId37"/>
    <p:sldId id="663" r:id="rId38"/>
    <p:sldId id="664" r:id="rId39"/>
    <p:sldId id="665" r:id="rId40"/>
    <p:sldId id="666" r:id="rId41"/>
    <p:sldId id="669" r:id="rId42"/>
    <p:sldId id="661" r:id="rId43"/>
    <p:sldId id="703" r:id="rId44"/>
    <p:sldId id="704" r:id="rId45"/>
    <p:sldId id="643" r:id="rId46"/>
    <p:sldId id="693" r:id="rId47"/>
    <p:sldId id="692" r:id="rId48"/>
    <p:sldId id="694" r:id="rId49"/>
    <p:sldId id="709" r:id="rId50"/>
    <p:sldId id="705" r:id="rId51"/>
    <p:sldId id="662" r:id="rId52"/>
    <p:sldId id="70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F1E53D-43BA-21B8-BEA5-C606471BD16D}" name="Kevin Pierce" initials="KP" userId="S::KPierce@daymarkea.com::88b768a1-f94c-410b-acb4-b8c95d1c9fd1" providerId="AD"/>
  <p188:author id="{1BAB6F4A-28DB-27C2-2E27-5F9BBF3BBE30}" name="Carrie Gilbert" initials="CG" userId="S::cgilbert@daymarkea.com::40a2afa7-9a6d-4d11-a817-4c8dce063e49" providerId="AD"/>
  <p188:author id="{F0F5605A-E44D-F102-87C5-BA183BBD8346}" name="Cayleigh Donahue" initials="CD" userId="S::CDonahue@daymarkea.com::7fa1756f-174b-4138-a826-e8b54cfa44b2" providerId="AD"/>
  <p188:author id="{E0FD72CC-1125-A556-3436-E89F0889F1A7}" name="Louisa Lund" initials="LL" userId="S::llund@daymarkea.com::784ad7d7-7538-47ef-b4dd-d351999617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nrey, Ariane [BPU]" initials="BA[" lastIdx="2" clrIdx="0">
    <p:extLst>
      <p:ext uri="{19B8F6BF-5375-455C-9EA6-DF929625EA0E}">
        <p15:presenceInfo xmlns:p15="http://schemas.microsoft.com/office/powerpoint/2012/main" userId="S-1-5-21-1708537768-492894223-839522115-11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997E0-60D8-42B9-B62D-B0C05709E5A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8F1FCEB7-AEDD-4FCC-A808-846D111A66D7}">
      <dgm:prSet phldrT="[Text]" custT="1"/>
      <dgm:spPr/>
      <dgm:t>
        <a:bodyPr/>
        <a:lstStyle/>
        <a:p>
          <a:r>
            <a:rPr lang="en-US" sz="1800" dirty="0"/>
            <a:t>Pre-Qualification Application Submission</a:t>
          </a:r>
        </a:p>
      </dgm:t>
    </dgm:pt>
    <dgm:pt modelId="{3D3F9387-F608-41D0-AE45-A465DADBAF63}" type="parTrans" cxnId="{C29E0BA0-9C99-4A90-900B-09FCAEBBCAED}">
      <dgm:prSet/>
      <dgm:spPr/>
      <dgm:t>
        <a:bodyPr/>
        <a:lstStyle/>
        <a:p>
          <a:endParaRPr lang="en-US" sz="2000"/>
        </a:p>
      </dgm:t>
    </dgm:pt>
    <dgm:pt modelId="{205AB2DE-B5C4-4205-BE35-52223986739D}" type="sibTrans" cxnId="{C29E0BA0-9C99-4A90-900B-09FCAEBBCAED}">
      <dgm:prSet custT="1"/>
      <dgm:spPr/>
      <dgm:t>
        <a:bodyPr/>
        <a:lstStyle/>
        <a:p>
          <a:endParaRPr lang="en-US" sz="1050"/>
        </a:p>
      </dgm:t>
    </dgm:pt>
    <dgm:pt modelId="{0B41A89E-B405-41F7-B0E6-4BE51B30679F}">
      <dgm:prSet phldrT="[Text]" custT="1"/>
      <dgm:spPr/>
      <dgm:t>
        <a:bodyPr/>
        <a:lstStyle/>
        <a:p>
          <a:r>
            <a:rPr lang="en-US" sz="1600" dirty="0"/>
            <a:t>After each pre-qualification form is submitted, an auto-generated “Project ID” will be provided on the submission page, as well as emailed to the developer</a:t>
          </a:r>
        </a:p>
      </dgm:t>
    </dgm:pt>
    <dgm:pt modelId="{7152CD74-0813-4220-A4EA-0802B38EEF73}" type="parTrans" cxnId="{678FE4DC-5B34-487D-91E5-ACB3C1572C3F}">
      <dgm:prSet/>
      <dgm:spPr/>
      <dgm:t>
        <a:bodyPr/>
        <a:lstStyle/>
        <a:p>
          <a:endParaRPr lang="en-US" sz="2000"/>
        </a:p>
      </dgm:t>
    </dgm:pt>
    <dgm:pt modelId="{B33D1908-56FC-4A8C-95B5-CA82005DCB71}" type="sibTrans" cxnId="{678FE4DC-5B34-487D-91E5-ACB3C1572C3F}">
      <dgm:prSet/>
      <dgm:spPr/>
      <dgm:t>
        <a:bodyPr/>
        <a:lstStyle/>
        <a:p>
          <a:endParaRPr lang="en-US" sz="2000"/>
        </a:p>
      </dgm:t>
    </dgm:pt>
    <dgm:pt modelId="{B7EDCF95-74A2-43F4-9DDB-6A5979DD2435}">
      <dgm:prSet phldrT="[Text]" custT="1"/>
      <dgm:spPr/>
      <dgm:t>
        <a:bodyPr/>
        <a:lstStyle/>
        <a:p>
          <a:r>
            <a:rPr lang="en-US" sz="1800" dirty="0"/>
            <a:t>Deficiency review process</a:t>
          </a:r>
        </a:p>
      </dgm:t>
    </dgm:pt>
    <dgm:pt modelId="{EEB57E1F-6030-4AE9-9F80-BAFC41A13FF7}" type="parTrans" cxnId="{E429DC45-5AA2-48BC-9682-3E666FFCA0C4}">
      <dgm:prSet/>
      <dgm:spPr/>
      <dgm:t>
        <a:bodyPr/>
        <a:lstStyle/>
        <a:p>
          <a:endParaRPr lang="en-US" sz="2000"/>
        </a:p>
      </dgm:t>
    </dgm:pt>
    <dgm:pt modelId="{E50DB0D3-9FDB-418C-8A2F-D5D20C91337C}" type="sibTrans" cxnId="{E429DC45-5AA2-48BC-9682-3E666FFCA0C4}">
      <dgm:prSet custT="1"/>
      <dgm:spPr/>
      <dgm:t>
        <a:bodyPr/>
        <a:lstStyle/>
        <a:p>
          <a:endParaRPr lang="en-US" sz="1050"/>
        </a:p>
      </dgm:t>
    </dgm:pt>
    <dgm:pt modelId="{0BECD51A-50B5-4CDD-A715-35A82ABE4A0A}">
      <dgm:prSet phldrT="[Text]" custT="1"/>
      <dgm:spPr/>
      <dgm:t>
        <a:bodyPr/>
        <a:lstStyle/>
        <a:p>
          <a:r>
            <a:rPr lang="en-US" sz="1400" dirty="0"/>
            <a:t>For pre-qualification applications submitted prior to March 8</a:t>
          </a:r>
          <a:r>
            <a:rPr lang="en-US" sz="1400" baseline="30000" dirty="0"/>
            <a:t>th</a:t>
          </a:r>
          <a:r>
            <a:rPr lang="en-US" sz="1400" dirty="0"/>
            <a:t>, 2023, applications will be reviewed for deficiencies and will be given the opportunity to cure these deficiencies prior to the final bid deadline</a:t>
          </a:r>
        </a:p>
      </dgm:t>
    </dgm:pt>
    <dgm:pt modelId="{C2EB59AC-D1DA-4A67-A77C-3A72F9B9F6B8}" type="parTrans" cxnId="{184336B6-D3C6-4221-921E-0290140C9404}">
      <dgm:prSet/>
      <dgm:spPr/>
      <dgm:t>
        <a:bodyPr/>
        <a:lstStyle/>
        <a:p>
          <a:endParaRPr lang="en-US" sz="2000"/>
        </a:p>
      </dgm:t>
    </dgm:pt>
    <dgm:pt modelId="{3E6F16C5-4F8F-49C1-98BE-15F73F3D4AD6}" type="sibTrans" cxnId="{184336B6-D3C6-4221-921E-0290140C9404}">
      <dgm:prSet/>
      <dgm:spPr/>
      <dgm:t>
        <a:bodyPr/>
        <a:lstStyle/>
        <a:p>
          <a:endParaRPr lang="en-US" sz="2000"/>
        </a:p>
      </dgm:t>
    </dgm:pt>
    <dgm:pt modelId="{8EF15B9A-05F0-4D33-9AEF-83D33FF5E423}">
      <dgm:prSet phldrT="[Text]" custT="1"/>
      <dgm:spPr/>
      <dgm:t>
        <a:bodyPr/>
        <a:lstStyle/>
        <a:p>
          <a:r>
            <a:rPr lang="en-US" sz="2400" dirty="0"/>
            <a:t>Bid Submission</a:t>
          </a:r>
        </a:p>
      </dgm:t>
    </dgm:pt>
    <dgm:pt modelId="{AEE6B6E8-0246-4AFF-B969-1E161EBF8EDB}" type="parTrans" cxnId="{C6DAEA07-F6C3-4A9F-977B-585D8C9D694C}">
      <dgm:prSet/>
      <dgm:spPr/>
      <dgm:t>
        <a:bodyPr/>
        <a:lstStyle/>
        <a:p>
          <a:endParaRPr lang="en-US" sz="2000"/>
        </a:p>
      </dgm:t>
    </dgm:pt>
    <dgm:pt modelId="{4CD9499F-E40B-4AE7-BFBA-A4E3AB48021D}" type="sibTrans" cxnId="{C6DAEA07-F6C3-4A9F-977B-585D8C9D694C}">
      <dgm:prSet/>
      <dgm:spPr/>
      <dgm:t>
        <a:bodyPr/>
        <a:lstStyle/>
        <a:p>
          <a:endParaRPr lang="en-US" sz="2000"/>
        </a:p>
      </dgm:t>
    </dgm:pt>
    <dgm:pt modelId="{C404CE2D-B638-4F4E-9258-AA19AB70952D}">
      <dgm:prSet phldrT="[Text]" custT="1"/>
      <dgm:spPr>
        <a:noFill/>
        <a:ln>
          <a:noFill/>
        </a:ln>
      </dgm:spPr>
      <dgm:t>
        <a:bodyPr/>
        <a:lstStyle/>
        <a:p>
          <a:endParaRPr lang="en-US" sz="1400" dirty="0">
            <a:noFill/>
          </a:endParaRPr>
        </a:p>
      </dgm:t>
    </dgm:pt>
    <dgm:pt modelId="{320F49F0-5632-440A-ADAC-6412385AB0B1}" type="sibTrans" cxnId="{0206854C-822E-4EAA-834F-D6AD7794475B}">
      <dgm:prSet/>
      <dgm:spPr/>
      <dgm:t>
        <a:bodyPr/>
        <a:lstStyle/>
        <a:p>
          <a:endParaRPr lang="en-US" sz="2000"/>
        </a:p>
      </dgm:t>
    </dgm:pt>
    <dgm:pt modelId="{45E440DA-4F1A-442F-9091-7379615F31A4}" type="parTrans" cxnId="{0206854C-822E-4EAA-834F-D6AD7794475B}">
      <dgm:prSet/>
      <dgm:spPr/>
      <dgm:t>
        <a:bodyPr/>
        <a:lstStyle/>
        <a:p>
          <a:endParaRPr lang="en-US" sz="2000"/>
        </a:p>
      </dgm:t>
    </dgm:pt>
    <dgm:pt modelId="{BDDEAFDD-ABF8-4F35-95F8-12803C9F294A}" type="pres">
      <dgm:prSet presAssocID="{E0F997E0-60D8-42B9-B62D-B0C05709E5A7}" presName="linearFlow" presStyleCnt="0">
        <dgm:presLayoutVars>
          <dgm:dir/>
          <dgm:animLvl val="lvl"/>
          <dgm:resizeHandles val="exact"/>
        </dgm:presLayoutVars>
      </dgm:prSet>
      <dgm:spPr/>
      <dgm:t>
        <a:bodyPr/>
        <a:lstStyle/>
        <a:p>
          <a:endParaRPr lang="en-US"/>
        </a:p>
      </dgm:t>
    </dgm:pt>
    <dgm:pt modelId="{221EFA31-92D7-4935-A93A-F9F930857F52}" type="pres">
      <dgm:prSet presAssocID="{8F1FCEB7-AEDD-4FCC-A808-846D111A66D7}" presName="composite" presStyleCnt="0"/>
      <dgm:spPr/>
    </dgm:pt>
    <dgm:pt modelId="{8CF51883-7006-4623-903E-40BC5555C355}" type="pres">
      <dgm:prSet presAssocID="{8F1FCEB7-AEDD-4FCC-A808-846D111A66D7}" presName="parTx" presStyleLbl="node1" presStyleIdx="0" presStyleCnt="3">
        <dgm:presLayoutVars>
          <dgm:chMax val="0"/>
          <dgm:chPref val="0"/>
          <dgm:bulletEnabled val="1"/>
        </dgm:presLayoutVars>
      </dgm:prSet>
      <dgm:spPr/>
      <dgm:t>
        <a:bodyPr/>
        <a:lstStyle/>
        <a:p>
          <a:endParaRPr lang="en-US"/>
        </a:p>
      </dgm:t>
    </dgm:pt>
    <dgm:pt modelId="{CDD51236-D866-4020-823D-2665EA2A3808}" type="pres">
      <dgm:prSet presAssocID="{8F1FCEB7-AEDD-4FCC-A808-846D111A66D7}" presName="parSh" presStyleLbl="node1" presStyleIdx="0" presStyleCnt="3" custLinFactNeighborX="501" custLinFactNeighborY="-235"/>
      <dgm:spPr/>
      <dgm:t>
        <a:bodyPr/>
        <a:lstStyle/>
        <a:p>
          <a:endParaRPr lang="en-US"/>
        </a:p>
      </dgm:t>
    </dgm:pt>
    <dgm:pt modelId="{D4D15F8C-9242-4584-B9F5-2E834070A44A}" type="pres">
      <dgm:prSet presAssocID="{8F1FCEB7-AEDD-4FCC-A808-846D111A66D7}" presName="desTx" presStyleLbl="fgAcc1" presStyleIdx="0" presStyleCnt="3" custScaleY="74540" custLinFactNeighborX="-7894" custLinFactNeighborY="-938">
        <dgm:presLayoutVars>
          <dgm:bulletEnabled val="1"/>
        </dgm:presLayoutVars>
      </dgm:prSet>
      <dgm:spPr/>
      <dgm:t>
        <a:bodyPr/>
        <a:lstStyle/>
        <a:p>
          <a:endParaRPr lang="en-US"/>
        </a:p>
      </dgm:t>
    </dgm:pt>
    <dgm:pt modelId="{85BF219B-2DCA-4E31-BAB7-FD25BFFC9B65}" type="pres">
      <dgm:prSet presAssocID="{205AB2DE-B5C4-4205-BE35-52223986739D}" presName="sibTrans" presStyleLbl="sibTrans2D1" presStyleIdx="0" presStyleCnt="2"/>
      <dgm:spPr/>
      <dgm:t>
        <a:bodyPr/>
        <a:lstStyle/>
        <a:p>
          <a:endParaRPr lang="en-US"/>
        </a:p>
      </dgm:t>
    </dgm:pt>
    <dgm:pt modelId="{8C5A9227-4C78-49A9-94CB-2920A16E964C}" type="pres">
      <dgm:prSet presAssocID="{205AB2DE-B5C4-4205-BE35-52223986739D}" presName="connTx" presStyleLbl="sibTrans2D1" presStyleIdx="0" presStyleCnt="2"/>
      <dgm:spPr/>
      <dgm:t>
        <a:bodyPr/>
        <a:lstStyle/>
        <a:p>
          <a:endParaRPr lang="en-US"/>
        </a:p>
      </dgm:t>
    </dgm:pt>
    <dgm:pt modelId="{FBA73B74-9171-44BC-B858-B0983DE01E09}" type="pres">
      <dgm:prSet presAssocID="{B7EDCF95-74A2-43F4-9DDB-6A5979DD2435}" presName="composite" presStyleCnt="0"/>
      <dgm:spPr/>
    </dgm:pt>
    <dgm:pt modelId="{3B258802-7FD6-46B0-88AA-BD7F78B466D8}" type="pres">
      <dgm:prSet presAssocID="{B7EDCF95-74A2-43F4-9DDB-6A5979DD2435}" presName="parTx" presStyleLbl="node1" presStyleIdx="0" presStyleCnt="3">
        <dgm:presLayoutVars>
          <dgm:chMax val="0"/>
          <dgm:chPref val="0"/>
          <dgm:bulletEnabled val="1"/>
        </dgm:presLayoutVars>
      </dgm:prSet>
      <dgm:spPr/>
      <dgm:t>
        <a:bodyPr/>
        <a:lstStyle/>
        <a:p>
          <a:endParaRPr lang="en-US"/>
        </a:p>
      </dgm:t>
    </dgm:pt>
    <dgm:pt modelId="{33B2080D-45BA-4F4C-A8ED-1C47DC2E6A8A}" type="pres">
      <dgm:prSet presAssocID="{B7EDCF95-74A2-43F4-9DDB-6A5979DD2435}" presName="parSh" presStyleLbl="node1" presStyleIdx="1" presStyleCnt="3"/>
      <dgm:spPr/>
      <dgm:t>
        <a:bodyPr/>
        <a:lstStyle/>
        <a:p>
          <a:endParaRPr lang="en-US"/>
        </a:p>
      </dgm:t>
    </dgm:pt>
    <dgm:pt modelId="{EEE677E0-A4D2-4048-A11B-8DAE274DB3B3}" type="pres">
      <dgm:prSet presAssocID="{B7EDCF95-74A2-43F4-9DDB-6A5979DD2435}" presName="desTx" presStyleLbl="fgAcc1" presStyleIdx="1" presStyleCnt="3" custScaleY="75536">
        <dgm:presLayoutVars>
          <dgm:bulletEnabled val="1"/>
        </dgm:presLayoutVars>
      </dgm:prSet>
      <dgm:spPr/>
      <dgm:t>
        <a:bodyPr/>
        <a:lstStyle/>
        <a:p>
          <a:endParaRPr lang="en-US"/>
        </a:p>
      </dgm:t>
    </dgm:pt>
    <dgm:pt modelId="{3FD201BC-D46A-41AE-A06F-0795EEA5F926}" type="pres">
      <dgm:prSet presAssocID="{E50DB0D3-9FDB-418C-8A2F-D5D20C91337C}" presName="sibTrans" presStyleLbl="sibTrans2D1" presStyleIdx="1" presStyleCnt="2"/>
      <dgm:spPr/>
      <dgm:t>
        <a:bodyPr/>
        <a:lstStyle/>
        <a:p>
          <a:endParaRPr lang="en-US"/>
        </a:p>
      </dgm:t>
    </dgm:pt>
    <dgm:pt modelId="{829BFA6E-D01C-492D-84C4-46665AB34BB6}" type="pres">
      <dgm:prSet presAssocID="{E50DB0D3-9FDB-418C-8A2F-D5D20C91337C}" presName="connTx" presStyleLbl="sibTrans2D1" presStyleIdx="1" presStyleCnt="2"/>
      <dgm:spPr/>
      <dgm:t>
        <a:bodyPr/>
        <a:lstStyle/>
        <a:p>
          <a:endParaRPr lang="en-US"/>
        </a:p>
      </dgm:t>
    </dgm:pt>
    <dgm:pt modelId="{C43F1FF6-74B2-4608-B2A4-DEECBBED50F7}" type="pres">
      <dgm:prSet presAssocID="{8EF15B9A-05F0-4D33-9AEF-83D33FF5E423}" presName="composite" presStyleCnt="0"/>
      <dgm:spPr/>
    </dgm:pt>
    <dgm:pt modelId="{106A03FA-37B4-4D34-93C9-16EA1B748BAC}" type="pres">
      <dgm:prSet presAssocID="{8EF15B9A-05F0-4D33-9AEF-83D33FF5E423}" presName="parTx" presStyleLbl="node1" presStyleIdx="1" presStyleCnt="3">
        <dgm:presLayoutVars>
          <dgm:chMax val="0"/>
          <dgm:chPref val="0"/>
          <dgm:bulletEnabled val="1"/>
        </dgm:presLayoutVars>
      </dgm:prSet>
      <dgm:spPr/>
      <dgm:t>
        <a:bodyPr/>
        <a:lstStyle/>
        <a:p>
          <a:endParaRPr lang="en-US"/>
        </a:p>
      </dgm:t>
    </dgm:pt>
    <dgm:pt modelId="{AA9299E3-7F28-46A6-A6CF-5FFA89DE492B}" type="pres">
      <dgm:prSet presAssocID="{8EF15B9A-05F0-4D33-9AEF-83D33FF5E423}" presName="parSh" presStyleLbl="node1" presStyleIdx="2" presStyleCnt="3" custLinFactNeighborX="-360" custLinFactNeighborY="6951"/>
      <dgm:spPr/>
      <dgm:t>
        <a:bodyPr/>
        <a:lstStyle/>
        <a:p>
          <a:endParaRPr lang="en-US"/>
        </a:p>
      </dgm:t>
    </dgm:pt>
    <dgm:pt modelId="{39A32852-5082-4298-8546-6B1A9EE73DCD}" type="pres">
      <dgm:prSet presAssocID="{8EF15B9A-05F0-4D33-9AEF-83D33FF5E423}" presName="desTx" presStyleLbl="fgAcc1" presStyleIdx="2" presStyleCnt="3">
        <dgm:presLayoutVars>
          <dgm:bulletEnabled val="1"/>
        </dgm:presLayoutVars>
      </dgm:prSet>
      <dgm:spPr/>
      <dgm:t>
        <a:bodyPr/>
        <a:lstStyle/>
        <a:p>
          <a:endParaRPr lang="en-US"/>
        </a:p>
      </dgm:t>
    </dgm:pt>
  </dgm:ptLst>
  <dgm:cxnLst>
    <dgm:cxn modelId="{765C6330-EFA0-43E2-AAF2-CD32F873004E}" type="presOf" srcId="{C404CE2D-B638-4F4E-9258-AA19AB70952D}" destId="{39A32852-5082-4298-8546-6B1A9EE73DCD}" srcOrd="0" destOrd="0" presId="urn:microsoft.com/office/officeart/2005/8/layout/process3"/>
    <dgm:cxn modelId="{261A3968-4CF9-4CB0-AFFA-08F28BAD627E}" type="presOf" srcId="{B7EDCF95-74A2-43F4-9DDB-6A5979DD2435}" destId="{3B258802-7FD6-46B0-88AA-BD7F78B466D8}" srcOrd="0" destOrd="0" presId="urn:microsoft.com/office/officeart/2005/8/layout/process3"/>
    <dgm:cxn modelId="{9F22E637-AA19-4D58-B2F9-559F78B89BB9}" type="presOf" srcId="{205AB2DE-B5C4-4205-BE35-52223986739D}" destId="{85BF219B-2DCA-4E31-BAB7-FD25BFFC9B65}" srcOrd="0" destOrd="0" presId="urn:microsoft.com/office/officeart/2005/8/layout/process3"/>
    <dgm:cxn modelId="{95216E29-1551-4F24-AB7C-D76AB3D37584}" type="presOf" srcId="{0B41A89E-B405-41F7-B0E6-4BE51B30679F}" destId="{D4D15F8C-9242-4584-B9F5-2E834070A44A}" srcOrd="0" destOrd="0" presId="urn:microsoft.com/office/officeart/2005/8/layout/process3"/>
    <dgm:cxn modelId="{8E4A7288-A42A-434E-B486-5E729157C3CB}" type="presOf" srcId="{E50DB0D3-9FDB-418C-8A2F-D5D20C91337C}" destId="{3FD201BC-D46A-41AE-A06F-0795EEA5F926}" srcOrd="0" destOrd="0" presId="urn:microsoft.com/office/officeart/2005/8/layout/process3"/>
    <dgm:cxn modelId="{40D98766-2D95-4834-98B1-70E5DC2C1DC7}" type="presOf" srcId="{8EF15B9A-05F0-4D33-9AEF-83D33FF5E423}" destId="{AA9299E3-7F28-46A6-A6CF-5FFA89DE492B}" srcOrd="1" destOrd="0" presId="urn:microsoft.com/office/officeart/2005/8/layout/process3"/>
    <dgm:cxn modelId="{7134C1EE-7F0C-4C17-974F-1560475C0164}" type="presOf" srcId="{E50DB0D3-9FDB-418C-8A2F-D5D20C91337C}" destId="{829BFA6E-D01C-492D-84C4-46665AB34BB6}" srcOrd="1" destOrd="0" presId="urn:microsoft.com/office/officeart/2005/8/layout/process3"/>
    <dgm:cxn modelId="{F5F89047-26A1-426A-B86A-D5C42545BB3F}" type="presOf" srcId="{8F1FCEB7-AEDD-4FCC-A808-846D111A66D7}" destId="{CDD51236-D866-4020-823D-2665EA2A3808}" srcOrd="1" destOrd="0" presId="urn:microsoft.com/office/officeart/2005/8/layout/process3"/>
    <dgm:cxn modelId="{184336B6-D3C6-4221-921E-0290140C9404}" srcId="{B7EDCF95-74A2-43F4-9DDB-6A5979DD2435}" destId="{0BECD51A-50B5-4CDD-A715-35A82ABE4A0A}" srcOrd="0" destOrd="0" parTransId="{C2EB59AC-D1DA-4A67-A77C-3A72F9B9F6B8}" sibTransId="{3E6F16C5-4F8F-49C1-98BE-15F73F3D4AD6}"/>
    <dgm:cxn modelId="{3FD41644-4E9D-443C-A125-E38E215969F2}" type="presOf" srcId="{205AB2DE-B5C4-4205-BE35-52223986739D}" destId="{8C5A9227-4C78-49A9-94CB-2920A16E964C}" srcOrd="1" destOrd="0" presId="urn:microsoft.com/office/officeart/2005/8/layout/process3"/>
    <dgm:cxn modelId="{A70E8849-9CFC-44AA-8B02-8AFD6CE1BE3C}" type="presOf" srcId="{E0F997E0-60D8-42B9-B62D-B0C05709E5A7}" destId="{BDDEAFDD-ABF8-4F35-95F8-12803C9F294A}" srcOrd="0" destOrd="0" presId="urn:microsoft.com/office/officeart/2005/8/layout/process3"/>
    <dgm:cxn modelId="{F09026C9-1800-4038-AF30-17107A9AD86B}" type="presOf" srcId="{8F1FCEB7-AEDD-4FCC-A808-846D111A66D7}" destId="{8CF51883-7006-4623-903E-40BC5555C355}" srcOrd="0" destOrd="0" presId="urn:microsoft.com/office/officeart/2005/8/layout/process3"/>
    <dgm:cxn modelId="{678FE4DC-5B34-487D-91E5-ACB3C1572C3F}" srcId="{8F1FCEB7-AEDD-4FCC-A808-846D111A66D7}" destId="{0B41A89E-B405-41F7-B0E6-4BE51B30679F}" srcOrd="0" destOrd="0" parTransId="{7152CD74-0813-4220-A4EA-0802B38EEF73}" sibTransId="{B33D1908-56FC-4A8C-95B5-CA82005DCB71}"/>
    <dgm:cxn modelId="{C6DAEA07-F6C3-4A9F-977B-585D8C9D694C}" srcId="{E0F997E0-60D8-42B9-B62D-B0C05709E5A7}" destId="{8EF15B9A-05F0-4D33-9AEF-83D33FF5E423}" srcOrd="2" destOrd="0" parTransId="{AEE6B6E8-0246-4AFF-B969-1E161EBF8EDB}" sibTransId="{4CD9499F-E40B-4AE7-BFBA-A4E3AB48021D}"/>
    <dgm:cxn modelId="{E429DC45-5AA2-48BC-9682-3E666FFCA0C4}" srcId="{E0F997E0-60D8-42B9-B62D-B0C05709E5A7}" destId="{B7EDCF95-74A2-43F4-9DDB-6A5979DD2435}" srcOrd="1" destOrd="0" parTransId="{EEB57E1F-6030-4AE9-9F80-BAFC41A13FF7}" sibTransId="{E50DB0D3-9FDB-418C-8A2F-D5D20C91337C}"/>
    <dgm:cxn modelId="{0206854C-822E-4EAA-834F-D6AD7794475B}" srcId="{8EF15B9A-05F0-4D33-9AEF-83D33FF5E423}" destId="{C404CE2D-B638-4F4E-9258-AA19AB70952D}" srcOrd="0" destOrd="0" parTransId="{45E440DA-4F1A-442F-9091-7379615F31A4}" sibTransId="{320F49F0-5632-440A-ADAC-6412385AB0B1}"/>
    <dgm:cxn modelId="{C29E0BA0-9C99-4A90-900B-09FCAEBBCAED}" srcId="{E0F997E0-60D8-42B9-B62D-B0C05709E5A7}" destId="{8F1FCEB7-AEDD-4FCC-A808-846D111A66D7}" srcOrd="0" destOrd="0" parTransId="{3D3F9387-F608-41D0-AE45-A465DADBAF63}" sibTransId="{205AB2DE-B5C4-4205-BE35-52223986739D}"/>
    <dgm:cxn modelId="{3B344003-B769-4DA3-AB24-AB28CD7AA9E0}" type="presOf" srcId="{8EF15B9A-05F0-4D33-9AEF-83D33FF5E423}" destId="{106A03FA-37B4-4D34-93C9-16EA1B748BAC}" srcOrd="0" destOrd="0" presId="urn:microsoft.com/office/officeart/2005/8/layout/process3"/>
    <dgm:cxn modelId="{DE3E1697-5366-4E38-AC77-84644E9A90E3}" type="presOf" srcId="{0BECD51A-50B5-4CDD-A715-35A82ABE4A0A}" destId="{EEE677E0-A4D2-4048-A11B-8DAE274DB3B3}" srcOrd="0" destOrd="0" presId="urn:microsoft.com/office/officeart/2005/8/layout/process3"/>
    <dgm:cxn modelId="{B98849DD-6E5F-4CBF-8AFB-5577833BEEB4}" type="presOf" srcId="{B7EDCF95-74A2-43F4-9DDB-6A5979DD2435}" destId="{33B2080D-45BA-4F4C-A8ED-1C47DC2E6A8A}" srcOrd="1" destOrd="0" presId="urn:microsoft.com/office/officeart/2005/8/layout/process3"/>
    <dgm:cxn modelId="{AF508257-3E84-4D9D-8FF0-6873B90DB31F}" type="presParOf" srcId="{BDDEAFDD-ABF8-4F35-95F8-12803C9F294A}" destId="{221EFA31-92D7-4935-A93A-F9F930857F52}" srcOrd="0" destOrd="0" presId="urn:microsoft.com/office/officeart/2005/8/layout/process3"/>
    <dgm:cxn modelId="{80BA70FB-F206-4C35-90AE-B491223DCFF3}" type="presParOf" srcId="{221EFA31-92D7-4935-A93A-F9F930857F52}" destId="{8CF51883-7006-4623-903E-40BC5555C355}" srcOrd="0" destOrd="0" presId="urn:microsoft.com/office/officeart/2005/8/layout/process3"/>
    <dgm:cxn modelId="{7390FAD6-E761-42C1-9B4B-C1D477E42969}" type="presParOf" srcId="{221EFA31-92D7-4935-A93A-F9F930857F52}" destId="{CDD51236-D866-4020-823D-2665EA2A3808}" srcOrd="1" destOrd="0" presId="urn:microsoft.com/office/officeart/2005/8/layout/process3"/>
    <dgm:cxn modelId="{7A5E247B-7D26-431F-AC0C-D1645EABA335}" type="presParOf" srcId="{221EFA31-92D7-4935-A93A-F9F930857F52}" destId="{D4D15F8C-9242-4584-B9F5-2E834070A44A}" srcOrd="2" destOrd="0" presId="urn:microsoft.com/office/officeart/2005/8/layout/process3"/>
    <dgm:cxn modelId="{38C1E33E-DEAB-4127-B227-7DE9C8DB77E5}" type="presParOf" srcId="{BDDEAFDD-ABF8-4F35-95F8-12803C9F294A}" destId="{85BF219B-2DCA-4E31-BAB7-FD25BFFC9B65}" srcOrd="1" destOrd="0" presId="urn:microsoft.com/office/officeart/2005/8/layout/process3"/>
    <dgm:cxn modelId="{B1668E07-6ED5-4056-9893-218B643BFFF4}" type="presParOf" srcId="{85BF219B-2DCA-4E31-BAB7-FD25BFFC9B65}" destId="{8C5A9227-4C78-49A9-94CB-2920A16E964C}" srcOrd="0" destOrd="0" presId="urn:microsoft.com/office/officeart/2005/8/layout/process3"/>
    <dgm:cxn modelId="{489EACE9-F3F8-460E-BC77-8D7D4FB4147C}" type="presParOf" srcId="{BDDEAFDD-ABF8-4F35-95F8-12803C9F294A}" destId="{FBA73B74-9171-44BC-B858-B0983DE01E09}" srcOrd="2" destOrd="0" presId="urn:microsoft.com/office/officeart/2005/8/layout/process3"/>
    <dgm:cxn modelId="{409DA45A-BBB5-4185-9F54-B972360ECDD2}" type="presParOf" srcId="{FBA73B74-9171-44BC-B858-B0983DE01E09}" destId="{3B258802-7FD6-46B0-88AA-BD7F78B466D8}" srcOrd="0" destOrd="0" presId="urn:microsoft.com/office/officeart/2005/8/layout/process3"/>
    <dgm:cxn modelId="{3381999B-353A-47D5-8F46-1621B2F16CF0}" type="presParOf" srcId="{FBA73B74-9171-44BC-B858-B0983DE01E09}" destId="{33B2080D-45BA-4F4C-A8ED-1C47DC2E6A8A}" srcOrd="1" destOrd="0" presId="urn:microsoft.com/office/officeart/2005/8/layout/process3"/>
    <dgm:cxn modelId="{F33FDADC-EA10-4A69-80C8-6CD3A1C22BC9}" type="presParOf" srcId="{FBA73B74-9171-44BC-B858-B0983DE01E09}" destId="{EEE677E0-A4D2-4048-A11B-8DAE274DB3B3}" srcOrd="2" destOrd="0" presId="urn:microsoft.com/office/officeart/2005/8/layout/process3"/>
    <dgm:cxn modelId="{AE287BD3-5964-4FB9-972E-E7B553B33C93}" type="presParOf" srcId="{BDDEAFDD-ABF8-4F35-95F8-12803C9F294A}" destId="{3FD201BC-D46A-41AE-A06F-0795EEA5F926}" srcOrd="3" destOrd="0" presId="urn:microsoft.com/office/officeart/2005/8/layout/process3"/>
    <dgm:cxn modelId="{69C8E28C-F738-447C-A68E-0B5D0FFF7E2C}" type="presParOf" srcId="{3FD201BC-D46A-41AE-A06F-0795EEA5F926}" destId="{829BFA6E-D01C-492D-84C4-46665AB34BB6}" srcOrd="0" destOrd="0" presId="urn:microsoft.com/office/officeart/2005/8/layout/process3"/>
    <dgm:cxn modelId="{C287BBAB-5819-4E8E-AE53-F04DAF1A7B52}" type="presParOf" srcId="{BDDEAFDD-ABF8-4F35-95F8-12803C9F294A}" destId="{C43F1FF6-74B2-4608-B2A4-DEECBBED50F7}" srcOrd="4" destOrd="0" presId="urn:microsoft.com/office/officeart/2005/8/layout/process3"/>
    <dgm:cxn modelId="{0D25DDC1-65E0-4113-95BC-414A8A20B2EC}" type="presParOf" srcId="{C43F1FF6-74B2-4608-B2A4-DEECBBED50F7}" destId="{106A03FA-37B4-4D34-93C9-16EA1B748BAC}" srcOrd="0" destOrd="0" presId="urn:microsoft.com/office/officeart/2005/8/layout/process3"/>
    <dgm:cxn modelId="{5C850DD6-9861-4A2A-B2E3-0EE1D0AA7C55}" type="presParOf" srcId="{C43F1FF6-74B2-4608-B2A4-DEECBBED50F7}" destId="{AA9299E3-7F28-46A6-A6CF-5FFA89DE492B}" srcOrd="1" destOrd="0" presId="urn:microsoft.com/office/officeart/2005/8/layout/process3"/>
    <dgm:cxn modelId="{5EDDC310-9133-45C0-A668-A99E018E0F04}" type="presParOf" srcId="{C43F1FF6-74B2-4608-B2A4-DEECBBED50F7}" destId="{39A32852-5082-4298-8546-6B1A9EE73DC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51236-D866-4020-823D-2665EA2A3808}">
      <dsp:nvSpPr>
        <dsp:cNvPr id="0" name=""/>
        <dsp:cNvSpPr/>
      </dsp:nvSpPr>
      <dsp:spPr>
        <a:xfrm>
          <a:off x="13251" y="726658"/>
          <a:ext cx="1838086" cy="276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a:t>Pre-Qualification Application Submission</a:t>
          </a:r>
        </a:p>
      </dsp:txBody>
      <dsp:txXfrm>
        <a:off x="13251" y="726658"/>
        <a:ext cx="1838086" cy="735234"/>
      </dsp:txXfrm>
    </dsp:sp>
    <dsp:sp modelId="{D4D15F8C-9242-4584-B9F5-2E834070A44A}">
      <dsp:nvSpPr>
        <dsp:cNvPr id="0" name=""/>
        <dsp:cNvSpPr/>
      </dsp:nvSpPr>
      <dsp:spPr>
        <a:xfrm>
          <a:off x="235419" y="1903090"/>
          <a:ext cx="1838086" cy="27478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After each pre-qualification form is submitted, an auto-generated “Project ID” will be provided on the submission page, as well as emailed to the developer</a:t>
          </a:r>
        </a:p>
      </dsp:txBody>
      <dsp:txXfrm>
        <a:off x="289255" y="1956926"/>
        <a:ext cx="1730414" cy="2640170"/>
      </dsp:txXfrm>
    </dsp:sp>
    <dsp:sp modelId="{85BF219B-2DCA-4E31-BAB7-FD25BFFC9B65}">
      <dsp:nvSpPr>
        <dsp:cNvPr id="0" name=""/>
        <dsp:cNvSpPr/>
      </dsp:nvSpPr>
      <dsp:spPr>
        <a:xfrm rot="21596868">
          <a:off x="2127683" y="864104"/>
          <a:ext cx="585851" cy="4576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p>
      </dsp:txBody>
      <dsp:txXfrm>
        <a:off x="2127683" y="955693"/>
        <a:ext cx="448562" cy="274578"/>
      </dsp:txXfrm>
    </dsp:sp>
    <dsp:sp modelId="{33B2080D-45BA-4F4C-A8ED-1C47DC2E6A8A}">
      <dsp:nvSpPr>
        <dsp:cNvPr id="0" name=""/>
        <dsp:cNvSpPr/>
      </dsp:nvSpPr>
      <dsp:spPr>
        <a:xfrm>
          <a:off x="2956718" y="723976"/>
          <a:ext cx="1838086" cy="276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a:t>Deficiency review process</a:t>
          </a:r>
        </a:p>
      </dsp:txBody>
      <dsp:txXfrm>
        <a:off x="2956718" y="723976"/>
        <a:ext cx="1838086" cy="735234"/>
      </dsp:txXfrm>
    </dsp:sp>
    <dsp:sp modelId="{EEE677E0-A4D2-4048-A11B-8DAE274DB3B3}">
      <dsp:nvSpPr>
        <dsp:cNvPr id="0" name=""/>
        <dsp:cNvSpPr/>
      </dsp:nvSpPr>
      <dsp:spPr>
        <a:xfrm>
          <a:off x="3333194" y="1910131"/>
          <a:ext cx="1838086" cy="27845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For pre-qualification applications submitted prior to March 8</a:t>
          </a:r>
          <a:r>
            <a:rPr lang="en-US" sz="1400" kern="1200" baseline="30000" dirty="0"/>
            <a:t>th</a:t>
          </a:r>
          <a:r>
            <a:rPr lang="en-US" sz="1400" kern="1200" dirty="0"/>
            <a:t>, 2023, applications will be reviewed for deficiencies and will be given the opportunity to cure these deficiencies prior to the final bid deadline</a:t>
          </a:r>
        </a:p>
      </dsp:txBody>
      <dsp:txXfrm>
        <a:off x="3387030" y="1963967"/>
        <a:ext cx="1730414" cy="2676887"/>
      </dsp:txXfrm>
    </dsp:sp>
    <dsp:sp modelId="{3FD201BC-D46A-41AE-A06F-0795EEA5F926}">
      <dsp:nvSpPr>
        <dsp:cNvPr id="0" name=""/>
        <dsp:cNvSpPr/>
      </dsp:nvSpPr>
      <dsp:spPr>
        <a:xfrm rot="21561169">
          <a:off x="5071779" y="845951"/>
          <a:ext cx="587262" cy="4576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p>
      </dsp:txBody>
      <dsp:txXfrm>
        <a:off x="5071783" y="938252"/>
        <a:ext cx="449973" cy="274578"/>
      </dsp:txXfrm>
    </dsp:sp>
    <dsp:sp modelId="{AA9299E3-7F28-46A6-A6CF-5FFA89DE492B}">
      <dsp:nvSpPr>
        <dsp:cNvPr id="0" name=""/>
        <dsp:cNvSpPr/>
      </dsp:nvSpPr>
      <dsp:spPr>
        <a:xfrm>
          <a:off x="5902777" y="690697"/>
          <a:ext cx="1838086" cy="276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kern="1200" dirty="0"/>
            <a:t>Bid Submission</a:t>
          </a:r>
        </a:p>
      </dsp:txBody>
      <dsp:txXfrm>
        <a:off x="5902777" y="690697"/>
        <a:ext cx="1838086" cy="735234"/>
      </dsp:txXfrm>
    </dsp:sp>
    <dsp:sp modelId="{39A32852-5082-4298-8546-6B1A9EE73DCD}">
      <dsp:nvSpPr>
        <dsp:cNvPr id="0" name=""/>
        <dsp:cNvSpPr/>
      </dsp:nvSpPr>
      <dsp:spPr>
        <a:xfrm>
          <a:off x="6285870" y="1233750"/>
          <a:ext cx="1838086" cy="3686400"/>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noFill/>
          </a:endParaRPr>
        </a:p>
      </dsp:txBody>
      <dsp:txXfrm>
        <a:off x="6339706" y="1287586"/>
        <a:ext cx="1730414" cy="35787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68FFC-1C03-44D4-A718-C138E2AAABAB}" type="datetimeFigureOut">
              <a:rPr lang="en-US" smtClean="0"/>
              <a:t>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41519-CB89-4971-A308-C3C54875D0EF}" type="slidenum">
              <a:rPr lang="en-US" smtClean="0"/>
              <a:t>‹#›</a:t>
            </a:fld>
            <a:endParaRPr lang="en-US"/>
          </a:p>
        </p:txBody>
      </p:sp>
    </p:spTree>
    <p:extLst>
      <p:ext uri="{BB962C8B-B14F-4D97-AF65-F5344CB8AC3E}">
        <p14:creationId xmlns:p14="http://schemas.microsoft.com/office/powerpoint/2010/main" val="3055044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0154" rtl="0" eaLnBrk="1" fontAlgn="base" latinLnBrk="0" hangingPunct="1">
              <a:lnSpc>
                <a:spcPct val="100000"/>
              </a:lnSpc>
              <a:spcBef>
                <a:spcPct val="0"/>
              </a:spcBef>
              <a:spcAft>
                <a:spcPct val="0"/>
              </a:spcAft>
              <a:buClrTx/>
              <a:buSzTx/>
              <a:buFontTx/>
              <a:buNone/>
              <a:tabLst/>
              <a:defRPr/>
            </a:pPr>
            <a:fld id="{E624774C-45BD-5D48-A302-8BD011B8744C}"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mn-cs"/>
              </a:rPr>
              <a:pPr marL="0" marR="0" lvl="0" indent="0" algn="r" defTabSz="950154"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93258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think that we need a slide like this, summarizing.</a:t>
            </a:r>
            <a:endParaRPr lang="en-US" dirty="0"/>
          </a:p>
        </p:txBody>
      </p:sp>
      <p:sp>
        <p:nvSpPr>
          <p:cNvPr id="4" name="Slide Number Placeholder 3"/>
          <p:cNvSpPr>
            <a:spLocks noGrp="1"/>
          </p:cNvSpPr>
          <p:nvPr>
            <p:ph type="sldNum" sz="quarter" idx="10"/>
          </p:nvPr>
        </p:nvSpPr>
        <p:spPr/>
        <p:txBody>
          <a:bodyPr/>
          <a:lstStyle/>
          <a:p>
            <a:pPr marL="0" marR="0" lvl="0" indent="0" algn="r" defTabSz="950154" rtl="0" eaLnBrk="1" fontAlgn="base" latinLnBrk="0" hangingPunct="1">
              <a:lnSpc>
                <a:spcPct val="100000"/>
              </a:lnSpc>
              <a:spcBef>
                <a:spcPct val="0"/>
              </a:spcBef>
              <a:spcAft>
                <a:spcPct val="0"/>
              </a:spcAft>
              <a:buClrTx/>
              <a:buSzTx/>
              <a:buFontTx/>
              <a:buNone/>
              <a:tabLst/>
              <a:defRPr/>
            </a:pPr>
            <a:fld id="{E624774C-45BD-5D48-A302-8BD011B8744C}"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mn-cs"/>
              </a:rPr>
              <a:pPr marL="0" marR="0" lvl="0" indent="0" algn="r" defTabSz="950154"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714185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0154" rtl="0" eaLnBrk="1" fontAlgn="base" latinLnBrk="0" hangingPunct="1">
              <a:lnSpc>
                <a:spcPct val="100000"/>
              </a:lnSpc>
              <a:spcBef>
                <a:spcPct val="0"/>
              </a:spcBef>
              <a:spcAft>
                <a:spcPct val="0"/>
              </a:spcAft>
              <a:buClrTx/>
              <a:buSzTx/>
              <a:buFontTx/>
              <a:buNone/>
              <a:tabLst/>
              <a:defRPr/>
            </a:pPr>
            <a:fld id="{E624774C-45BD-5D48-A302-8BD011B8744C}"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mn-cs"/>
              </a:rPr>
              <a:pPr marL="0" marR="0" lvl="0" indent="0" algn="r" defTabSz="950154"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932585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0154" rtl="0" eaLnBrk="1" fontAlgn="base" latinLnBrk="0" hangingPunct="1">
              <a:lnSpc>
                <a:spcPct val="100000"/>
              </a:lnSpc>
              <a:spcBef>
                <a:spcPct val="0"/>
              </a:spcBef>
              <a:spcAft>
                <a:spcPct val="0"/>
              </a:spcAft>
              <a:buClrTx/>
              <a:buSzTx/>
              <a:buFontTx/>
              <a:buNone/>
              <a:tabLst/>
              <a:defRPr/>
            </a:pPr>
            <a:fld id="{E624774C-45BD-5D48-A302-8BD011B8744C}"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mn-cs"/>
              </a:rPr>
              <a:pPr marL="0" marR="0" lvl="0" indent="0" algn="r" defTabSz="950154"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181763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99924-1F0E-67F4-3AB3-595687D36C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75B6AA-20D4-0986-4A0D-C703B692DE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0D05F5-225F-B8D7-B16C-DA90B395D130}"/>
              </a:ext>
            </a:extLst>
          </p:cNvPr>
          <p:cNvSpPr>
            <a:spLocks noGrp="1"/>
          </p:cNvSpPr>
          <p:nvPr>
            <p:ph type="dt" sz="half" idx="10"/>
          </p:nvPr>
        </p:nvSpPr>
        <p:spPr/>
        <p:txBody>
          <a:bodyPr/>
          <a:lstStyle/>
          <a:p>
            <a:fld id="{0350211E-656B-448D-A120-262C280BFFFA}" type="datetimeFigureOut">
              <a:rPr lang="en-US" smtClean="0"/>
              <a:t>1/30/2023</a:t>
            </a:fld>
            <a:endParaRPr lang="en-US"/>
          </a:p>
        </p:txBody>
      </p:sp>
      <p:sp>
        <p:nvSpPr>
          <p:cNvPr id="5" name="Footer Placeholder 4">
            <a:extLst>
              <a:ext uri="{FF2B5EF4-FFF2-40B4-BE49-F238E27FC236}">
                <a16:creationId xmlns:a16="http://schemas.microsoft.com/office/drawing/2014/main" id="{D10528FF-2B87-5C80-31F9-0C5E546DF0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D1DA3-7D20-F600-B563-2F2A5D77F49B}"/>
              </a:ext>
            </a:extLst>
          </p:cNvPr>
          <p:cNvSpPr>
            <a:spLocks noGrp="1"/>
          </p:cNvSpPr>
          <p:nvPr>
            <p:ph type="sldNum" sz="quarter" idx="12"/>
          </p:nvPr>
        </p:nvSpPr>
        <p:spPr/>
        <p:txBody>
          <a:bodyPr/>
          <a:lstStyle/>
          <a:p>
            <a:fld id="{6E66A9E4-7E33-4E30-94AD-3324ECFE4CCF}" type="slidenum">
              <a:rPr lang="en-US" smtClean="0"/>
              <a:t>‹#›</a:t>
            </a:fld>
            <a:endParaRPr lang="en-US"/>
          </a:p>
        </p:txBody>
      </p:sp>
    </p:spTree>
    <p:extLst>
      <p:ext uri="{BB962C8B-B14F-4D97-AF65-F5344CB8AC3E}">
        <p14:creationId xmlns:p14="http://schemas.microsoft.com/office/powerpoint/2010/main" val="120624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ADA3-8B36-AF47-9812-A1E166B140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107571-4062-5F74-473E-681EF6338B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79D1C-EF20-AA06-AB0D-78BAF71421F3}"/>
              </a:ext>
            </a:extLst>
          </p:cNvPr>
          <p:cNvSpPr>
            <a:spLocks noGrp="1"/>
          </p:cNvSpPr>
          <p:nvPr>
            <p:ph type="dt" sz="half" idx="10"/>
          </p:nvPr>
        </p:nvSpPr>
        <p:spPr/>
        <p:txBody>
          <a:bodyPr/>
          <a:lstStyle/>
          <a:p>
            <a:fld id="{0350211E-656B-448D-A120-262C280BFFFA}" type="datetimeFigureOut">
              <a:rPr lang="en-US" smtClean="0"/>
              <a:t>1/30/2023</a:t>
            </a:fld>
            <a:endParaRPr lang="en-US"/>
          </a:p>
        </p:txBody>
      </p:sp>
      <p:sp>
        <p:nvSpPr>
          <p:cNvPr id="5" name="Footer Placeholder 4">
            <a:extLst>
              <a:ext uri="{FF2B5EF4-FFF2-40B4-BE49-F238E27FC236}">
                <a16:creationId xmlns:a16="http://schemas.microsoft.com/office/drawing/2014/main" id="{5F5DF89A-154B-455F-1605-C9E25D9A6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BCE6B-375C-5AC2-795B-2B7683393EBD}"/>
              </a:ext>
            </a:extLst>
          </p:cNvPr>
          <p:cNvSpPr>
            <a:spLocks noGrp="1"/>
          </p:cNvSpPr>
          <p:nvPr>
            <p:ph type="sldNum" sz="quarter" idx="12"/>
          </p:nvPr>
        </p:nvSpPr>
        <p:spPr/>
        <p:txBody>
          <a:bodyPr/>
          <a:lstStyle/>
          <a:p>
            <a:fld id="{6E66A9E4-7E33-4E30-94AD-3324ECFE4CCF}" type="slidenum">
              <a:rPr lang="en-US" smtClean="0"/>
              <a:t>‹#›</a:t>
            </a:fld>
            <a:endParaRPr lang="en-US"/>
          </a:p>
        </p:txBody>
      </p:sp>
    </p:spTree>
    <p:extLst>
      <p:ext uri="{BB962C8B-B14F-4D97-AF65-F5344CB8AC3E}">
        <p14:creationId xmlns:p14="http://schemas.microsoft.com/office/powerpoint/2010/main" val="510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2EFE52-BE87-E267-70C9-A1E6C39941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26D15F-8BB6-B326-7E81-A5249FB819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C8F426-1A4A-9C01-5745-4F3B1300B952}"/>
              </a:ext>
            </a:extLst>
          </p:cNvPr>
          <p:cNvSpPr>
            <a:spLocks noGrp="1"/>
          </p:cNvSpPr>
          <p:nvPr>
            <p:ph type="dt" sz="half" idx="10"/>
          </p:nvPr>
        </p:nvSpPr>
        <p:spPr/>
        <p:txBody>
          <a:bodyPr/>
          <a:lstStyle/>
          <a:p>
            <a:fld id="{0350211E-656B-448D-A120-262C280BFFFA}" type="datetimeFigureOut">
              <a:rPr lang="en-US" smtClean="0"/>
              <a:t>1/30/2023</a:t>
            </a:fld>
            <a:endParaRPr lang="en-US"/>
          </a:p>
        </p:txBody>
      </p:sp>
      <p:sp>
        <p:nvSpPr>
          <p:cNvPr id="5" name="Footer Placeholder 4">
            <a:extLst>
              <a:ext uri="{FF2B5EF4-FFF2-40B4-BE49-F238E27FC236}">
                <a16:creationId xmlns:a16="http://schemas.microsoft.com/office/drawing/2014/main" id="{066BCA4F-06D3-4482-9AEC-97A779654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0ED12-9BED-EAA3-8287-DD29D6878AF4}"/>
              </a:ext>
            </a:extLst>
          </p:cNvPr>
          <p:cNvSpPr>
            <a:spLocks noGrp="1"/>
          </p:cNvSpPr>
          <p:nvPr>
            <p:ph type="sldNum" sz="quarter" idx="12"/>
          </p:nvPr>
        </p:nvSpPr>
        <p:spPr/>
        <p:txBody>
          <a:bodyPr/>
          <a:lstStyle/>
          <a:p>
            <a:fld id="{6E66A9E4-7E33-4E30-94AD-3324ECFE4CCF}" type="slidenum">
              <a:rPr lang="en-US" smtClean="0"/>
              <a:t>‹#›</a:t>
            </a:fld>
            <a:endParaRPr lang="en-US"/>
          </a:p>
        </p:txBody>
      </p:sp>
    </p:spTree>
    <p:extLst>
      <p:ext uri="{BB962C8B-B14F-4D97-AF65-F5344CB8AC3E}">
        <p14:creationId xmlns:p14="http://schemas.microsoft.com/office/powerpoint/2010/main" val="601725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just Dat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4FB004B-7D66-44D3-90EE-010FC1A317C4}"/>
              </a:ext>
            </a:extLst>
          </p:cNvPr>
          <p:cNvGrpSpPr/>
          <p:nvPr userDrawn="1"/>
        </p:nvGrpSpPr>
        <p:grpSpPr>
          <a:xfrm>
            <a:off x="0" y="0"/>
            <a:ext cx="12192000" cy="5943600"/>
            <a:chOff x="0" y="0"/>
            <a:chExt cx="12192000" cy="5943600"/>
          </a:xfrm>
        </p:grpSpPr>
        <p:pic>
          <p:nvPicPr>
            <p:cNvPr id="12" name="Picture 11" descr="Watermark.Light.RedBand.v4B.72.psd">
              <a:extLst>
                <a:ext uri="{FF2B5EF4-FFF2-40B4-BE49-F238E27FC236}">
                  <a16:creationId xmlns:a16="http://schemas.microsoft.com/office/drawing/2014/main" id="{4EEA7E21-6E16-40BA-8ECF-4075594AFCC1}"/>
                </a:ext>
              </a:extLst>
            </p:cNvPr>
            <p:cNvPicPr preferRelativeResize="0">
              <a:picLocks/>
            </p:cNvPicPr>
            <p:nvPr userDrawn="1"/>
          </p:nvPicPr>
          <p:blipFill rotWithShape="1">
            <a:blip r:embed="rId2">
              <a:extLst>
                <a:ext uri="{28A0092B-C50C-407E-A947-70E740481C1C}">
                  <a14:useLocalDpi xmlns:a14="http://schemas.microsoft.com/office/drawing/2010/main" val="0"/>
                </a:ext>
              </a:extLst>
            </a:blip>
            <a:srcRect r="52500"/>
            <a:stretch/>
          </p:blipFill>
          <p:spPr>
            <a:xfrm flipH="1">
              <a:off x="0" y="0"/>
              <a:ext cx="4343400" cy="5943600"/>
            </a:xfrm>
            <a:prstGeom prst="rect">
              <a:avLst/>
            </a:prstGeom>
          </p:spPr>
        </p:pic>
        <p:grpSp>
          <p:nvGrpSpPr>
            <p:cNvPr id="13" name="Group 12">
              <a:extLst>
                <a:ext uri="{FF2B5EF4-FFF2-40B4-BE49-F238E27FC236}">
                  <a16:creationId xmlns:a16="http://schemas.microsoft.com/office/drawing/2014/main" id="{293CE8B7-9F7C-4F0E-984E-0CE56FB1FE67}"/>
                </a:ext>
              </a:extLst>
            </p:cNvPr>
            <p:cNvGrpSpPr/>
            <p:nvPr userDrawn="1"/>
          </p:nvGrpSpPr>
          <p:grpSpPr>
            <a:xfrm>
              <a:off x="990600" y="0"/>
              <a:ext cx="11201400" cy="5943600"/>
              <a:chOff x="990600" y="0"/>
              <a:chExt cx="11201400" cy="5943600"/>
            </a:xfrm>
          </p:grpSpPr>
          <p:pic>
            <p:nvPicPr>
              <p:cNvPr id="15" name="Picture 14" descr="Watermark.Light.RedBand.v4B.72.psd">
                <a:extLst>
                  <a:ext uri="{FF2B5EF4-FFF2-40B4-BE49-F238E27FC236}">
                    <a16:creationId xmlns:a16="http://schemas.microsoft.com/office/drawing/2014/main" id="{3BFB6D69-6F54-4762-8AD2-17257D366963}"/>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5943600"/>
              </a:xfrm>
              <a:prstGeom prst="rect">
                <a:avLst/>
              </a:prstGeom>
            </p:spPr>
          </p:pic>
          <p:pic>
            <p:nvPicPr>
              <p:cNvPr id="17" name="Picture 16" descr="Watermark.Light.RedBand.v4B.72.psd">
                <a:extLst>
                  <a:ext uri="{FF2B5EF4-FFF2-40B4-BE49-F238E27FC236}">
                    <a16:creationId xmlns:a16="http://schemas.microsoft.com/office/drawing/2014/main" id="{B4C95EE2-1BA2-4E67-8356-D2476758DA07}"/>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990600" y="0"/>
                <a:ext cx="9144000" cy="5943600"/>
              </a:xfrm>
              <a:prstGeom prst="rect">
                <a:avLst/>
              </a:prstGeom>
            </p:spPr>
          </p:pic>
        </p:grpSp>
      </p:grpSp>
      <p:pic>
        <p:nvPicPr>
          <p:cNvPr id="18" name="Picture 17" descr="Daymark.RedBackground.1&quot;Strip.v.2.eps">
            <a:extLst>
              <a:ext uri="{FF2B5EF4-FFF2-40B4-BE49-F238E27FC236}">
                <a16:creationId xmlns:a16="http://schemas.microsoft.com/office/drawing/2014/main" id="{D8F90BD4-9AFC-4611-886F-FCC9B26F85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4" name="Text Placeholder 13"/>
          <p:cNvSpPr>
            <a:spLocks noGrp="1"/>
          </p:cNvSpPr>
          <p:nvPr>
            <p:ph type="body" sz="quarter" idx="10"/>
          </p:nvPr>
        </p:nvSpPr>
        <p:spPr>
          <a:xfrm>
            <a:off x="3962400" y="2286000"/>
            <a:ext cx="7213600" cy="1447800"/>
          </a:xfrm>
          <a:prstGeom prst="rect">
            <a:avLst/>
          </a:prstGeom>
        </p:spPr>
        <p:txBody>
          <a:bodyPr lIns="0" tIns="0" rIns="0" bIns="0" anchor="b"/>
          <a:lstStyle>
            <a:lvl1pPr marL="0" indent="0">
              <a:buNone/>
              <a:defRPr sz="4000">
                <a:solidFill>
                  <a:schemeClr val="bg1"/>
                </a:solidFill>
              </a:defRPr>
            </a:lvl1pPr>
          </a:lstStyle>
          <a:p>
            <a:pPr lvl="0"/>
            <a:r>
              <a:rPr lang="en-US"/>
              <a:t>Click to edit Master text styles</a:t>
            </a:r>
          </a:p>
        </p:txBody>
      </p:sp>
      <p:sp>
        <p:nvSpPr>
          <p:cNvPr id="16" name="Date Placeholder 15"/>
          <p:cNvSpPr>
            <a:spLocks noGrp="1"/>
          </p:cNvSpPr>
          <p:nvPr>
            <p:ph type="dt" sz="half" idx="11"/>
          </p:nvPr>
        </p:nvSpPr>
        <p:spPr>
          <a:xfrm>
            <a:off x="609600" y="6400801"/>
            <a:ext cx="2844800" cy="169277"/>
          </a:xfrm>
          <a:prstGeom prst="rect">
            <a:avLst/>
          </a:prstGeom>
        </p:spPr>
        <p:txBody>
          <a:bodyPr/>
          <a:lstStyle>
            <a:lvl1pPr algn="l">
              <a:defRPr sz="1000" b="0">
                <a:solidFill>
                  <a:schemeClr val="tx2"/>
                </a:solidFill>
                <a:latin typeface="+mn-lt"/>
              </a:defRPr>
            </a:lvl1pPr>
          </a:lstStyle>
          <a:p>
            <a:fld id="{C54354E6-954B-3E4D-ABB1-C19DB4D69E5A}" type="datetime4">
              <a:rPr lang="en-US" smtClean="0"/>
              <a:pPr/>
              <a:t>January 30, 2023</a:t>
            </a:fld>
            <a:endParaRPr lang="en-US" dirty="0"/>
          </a:p>
        </p:txBody>
      </p:sp>
      <p:sp>
        <p:nvSpPr>
          <p:cNvPr id="19" name="Text Placeholder 24"/>
          <p:cNvSpPr>
            <a:spLocks noGrp="1"/>
          </p:cNvSpPr>
          <p:nvPr>
            <p:ph type="body" sz="quarter" idx="14" hasCustomPrompt="1"/>
          </p:nvPr>
        </p:nvSpPr>
        <p:spPr>
          <a:xfrm>
            <a:off x="3983836" y="3777850"/>
            <a:ext cx="7213600" cy="1175150"/>
          </a:xfrm>
          <a:prstGeom prst="rect">
            <a:avLst/>
          </a:prstGeom>
        </p:spPr>
        <p:txBody>
          <a:bodyPr lIns="0" tIns="0" rIns="0" bIns="0"/>
          <a:lstStyle>
            <a:lvl1pPr marL="0" indent="0">
              <a:buNone/>
              <a:defRPr sz="2000">
                <a:solidFill>
                  <a:schemeClr val="bg1">
                    <a:alpha val="60000"/>
                  </a:schemeClr>
                </a:solidFill>
                <a:latin typeface="+mj-lt"/>
              </a:defRPr>
            </a:lvl1pPr>
          </a:lstStyle>
          <a:p>
            <a:pPr lvl="0"/>
            <a:r>
              <a:rPr lang="en-US" sz="2000" b="0" dirty="0">
                <a:ln w="18415" cmpd="sng">
                  <a:noFill/>
                  <a:prstDash val="solid"/>
                </a:ln>
                <a:solidFill>
                  <a:schemeClr val="bg1">
                    <a:alpha val="60000"/>
                  </a:schemeClr>
                </a:solidFill>
                <a:latin typeface="Calibri"/>
                <a:cs typeface="Calibri"/>
              </a:rPr>
              <a:t>Subtitle</a:t>
            </a:r>
            <a:endParaRPr lang="en-US" dirty="0"/>
          </a:p>
        </p:txBody>
      </p:sp>
      <p:pic>
        <p:nvPicPr>
          <p:cNvPr id="11" name="Picture 10">
            <a:extLst>
              <a:ext uri="{FF2B5EF4-FFF2-40B4-BE49-F238E27FC236}">
                <a16:creationId xmlns:a16="http://schemas.microsoft.com/office/drawing/2014/main" id="{0F7700E7-D00D-47C0-A57A-BEF6050C51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468154013"/>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1365BF1-45B8-48DA-A4C3-FFE9E3538E94}"/>
              </a:ext>
            </a:extLst>
          </p:cNvPr>
          <p:cNvGrpSpPr/>
          <p:nvPr userDrawn="1"/>
        </p:nvGrpSpPr>
        <p:grpSpPr>
          <a:xfrm>
            <a:off x="0" y="0"/>
            <a:ext cx="12192000" cy="5943600"/>
            <a:chOff x="0" y="0"/>
            <a:chExt cx="12192000" cy="5943600"/>
          </a:xfrm>
        </p:grpSpPr>
        <p:pic>
          <p:nvPicPr>
            <p:cNvPr id="19" name="Picture 18" descr="Watermark.Light.RedBand.v4B.72.psd">
              <a:extLst>
                <a:ext uri="{FF2B5EF4-FFF2-40B4-BE49-F238E27FC236}">
                  <a16:creationId xmlns:a16="http://schemas.microsoft.com/office/drawing/2014/main" id="{6FC1F2BE-B96C-479B-98C0-004886CD64A3}"/>
                </a:ext>
              </a:extLst>
            </p:cNvPr>
            <p:cNvPicPr preferRelativeResize="0">
              <a:picLocks/>
            </p:cNvPicPr>
            <p:nvPr userDrawn="1"/>
          </p:nvPicPr>
          <p:blipFill rotWithShape="1">
            <a:blip r:embed="rId2">
              <a:extLst>
                <a:ext uri="{28A0092B-C50C-407E-A947-70E740481C1C}">
                  <a14:useLocalDpi xmlns:a14="http://schemas.microsoft.com/office/drawing/2010/main" val="0"/>
                </a:ext>
              </a:extLst>
            </a:blip>
            <a:srcRect r="52500"/>
            <a:stretch/>
          </p:blipFill>
          <p:spPr>
            <a:xfrm flipH="1">
              <a:off x="0" y="0"/>
              <a:ext cx="4343400" cy="5943600"/>
            </a:xfrm>
            <a:prstGeom prst="rect">
              <a:avLst/>
            </a:prstGeom>
          </p:spPr>
        </p:pic>
        <p:grpSp>
          <p:nvGrpSpPr>
            <p:cNvPr id="20" name="Group 19">
              <a:extLst>
                <a:ext uri="{FF2B5EF4-FFF2-40B4-BE49-F238E27FC236}">
                  <a16:creationId xmlns:a16="http://schemas.microsoft.com/office/drawing/2014/main" id="{F7EE04CD-7379-45FF-8447-7378B261958F}"/>
                </a:ext>
              </a:extLst>
            </p:cNvPr>
            <p:cNvGrpSpPr/>
            <p:nvPr userDrawn="1"/>
          </p:nvGrpSpPr>
          <p:grpSpPr>
            <a:xfrm>
              <a:off x="990600" y="0"/>
              <a:ext cx="11201400" cy="5943600"/>
              <a:chOff x="990600" y="0"/>
              <a:chExt cx="11201400" cy="5943600"/>
            </a:xfrm>
          </p:grpSpPr>
          <p:pic>
            <p:nvPicPr>
              <p:cNvPr id="21" name="Picture 20" descr="Watermark.Light.RedBand.v4B.72.psd">
                <a:extLst>
                  <a:ext uri="{FF2B5EF4-FFF2-40B4-BE49-F238E27FC236}">
                    <a16:creationId xmlns:a16="http://schemas.microsoft.com/office/drawing/2014/main" id="{9814540D-CBAD-4E2D-8D06-03467A2636A4}"/>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5943600"/>
              </a:xfrm>
              <a:prstGeom prst="rect">
                <a:avLst/>
              </a:prstGeom>
            </p:spPr>
          </p:pic>
          <p:pic>
            <p:nvPicPr>
              <p:cNvPr id="22" name="Picture 21" descr="Watermark.Light.RedBand.v4B.72.psd">
                <a:extLst>
                  <a:ext uri="{FF2B5EF4-FFF2-40B4-BE49-F238E27FC236}">
                    <a16:creationId xmlns:a16="http://schemas.microsoft.com/office/drawing/2014/main" id="{C6D0E479-BE4E-4D9F-A488-CC052F93478B}"/>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990600" y="0"/>
                <a:ext cx="9144000" cy="5943600"/>
              </a:xfrm>
              <a:prstGeom prst="rect">
                <a:avLst/>
              </a:prstGeom>
            </p:spPr>
          </p:pic>
        </p:grpSp>
      </p:grpSp>
      <p:pic>
        <p:nvPicPr>
          <p:cNvPr id="23" name="Picture 22" descr="Daymark.RedBackground.1&quot;Strip.v.2.eps">
            <a:extLst>
              <a:ext uri="{FF2B5EF4-FFF2-40B4-BE49-F238E27FC236}">
                <a16:creationId xmlns:a16="http://schemas.microsoft.com/office/drawing/2014/main" id="{003A3BBA-5F7B-4ACA-8E2E-E2A727741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7" name="Text Placeholder 2"/>
          <p:cNvSpPr txBox="1">
            <a:spLocks/>
          </p:cNvSpPr>
          <p:nvPr/>
        </p:nvSpPr>
        <p:spPr bwMode="auto">
          <a:xfrm>
            <a:off x="203200" y="6091625"/>
            <a:ext cx="1524000" cy="597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marL="0" marR="0" indent="0" algn="l" defTabSz="914400" rtl="0" eaLnBrk="1" fontAlgn="base" latinLnBrk="0" hangingPunct="1">
              <a:lnSpc>
                <a:spcPct val="100000"/>
              </a:lnSpc>
              <a:spcBef>
                <a:spcPts val="0"/>
              </a:spcBef>
              <a:spcAft>
                <a:spcPts val="0"/>
              </a:spcAft>
              <a:buClr>
                <a:srgbClr val="FF0000"/>
              </a:buClr>
              <a:buSzPct val="110000"/>
              <a:buFont typeface="Wingdings" charset="0"/>
              <a:buNone/>
              <a:tabLst/>
              <a:defRPr sz="1100" b="0" i="0" cap="all" baseline="0">
                <a:solidFill>
                  <a:schemeClr val="tx2">
                    <a:lumMod val="65000"/>
                    <a:lumOff val="35000"/>
                  </a:schemeClr>
                </a:solidFill>
                <a:latin typeface="+mn-lt"/>
                <a:ea typeface="+mn-ea"/>
                <a:cs typeface="+mn-cs"/>
              </a:defRPr>
            </a:lvl1pPr>
            <a:lvl2pPr marL="457200" indent="0" algn="l" rtl="0" fontAlgn="base">
              <a:spcBef>
                <a:spcPct val="20000"/>
              </a:spcBef>
              <a:spcAft>
                <a:spcPct val="0"/>
              </a:spcAft>
              <a:buClr>
                <a:srgbClr val="D70D17"/>
              </a:buClr>
              <a:buSzPct val="110000"/>
              <a:buFont typeface="Wingdings" charset="0"/>
              <a:buNone/>
              <a:defRPr sz="2000" b="1">
                <a:solidFill>
                  <a:schemeClr val="bg2">
                    <a:lumMod val="50000"/>
                  </a:schemeClr>
                </a:solidFill>
                <a:latin typeface="+mn-lt"/>
                <a:ea typeface="+mn-ea"/>
              </a:defRPr>
            </a:lvl2pPr>
            <a:lvl3pPr marL="914400" indent="0" algn="l" rtl="0" fontAlgn="base">
              <a:spcBef>
                <a:spcPct val="20000"/>
              </a:spcBef>
              <a:spcAft>
                <a:spcPct val="0"/>
              </a:spcAft>
              <a:buClr>
                <a:srgbClr val="D70D17"/>
              </a:buClr>
              <a:buSzPct val="110000"/>
              <a:buFont typeface="Wingdings" charset="0"/>
              <a:buNone/>
              <a:defRPr sz="1800" b="1">
                <a:solidFill>
                  <a:schemeClr val="bg2">
                    <a:lumMod val="50000"/>
                  </a:schemeClr>
                </a:solidFill>
                <a:latin typeface="+mn-lt"/>
                <a:ea typeface="+mn-ea"/>
              </a:defRPr>
            </a:lvl3pPr>
            <a:lvl4pPr marL="13716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4pPr>
            <a:lvl5pPr marL="18288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5pPr>
            <a:lvl6pPr marL="22860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6pPr>
            <a:lvl7pPr marL="27432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7pPr>
            <a:lvl8pPr marL="32004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8pPr>
            <a:lvl9pPr marL="36576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9pPr>
          </a:lstStyle>
          <a:p>
            <a:pPr algn="r">
              <a:lnSpc>
                <a:spcPct val="80000"/>
              </a:lnSpc>
              <a:spcAft>
                <a:spcPts val="400"/>
              </a:spcAft>
            </a:pPr>
            <a:r>
              <a:rPr lang="en-US" sz="1100" dirty="0">
                <a:solidFill>
                  <a:schemeClr val="tx2"/>
                </a:solidFill>
                <a:latin typeface="Calibri"/>
                <a:cs typeface="Calibri"/>
              </a:rPr>
              <a:t>Prepared By:</a:t>
            </a:r>
          </a:p>
          <a:p>
            <a:pPr algn="r">
              <a:lnSpc>
                <a:spcPct val="80000"/>
              </a:lnSpc>
              <a:spcAft>
                <a:spcPts val="400"/>
              </a:spcAft>
            </a:pPr>
            <a:r>
              <a:rPr lang="en-US" sz="1100" dirty="0">
                <a:solidFill>
                  <a:schemeClr val="tx2"/>
                </a:solidFill>
                <a:latin typeface="Calibri"/>
                <a:cs typeface="Calibri"/>
              </a:rPr>
              <a:t>Prepared For:</a:t>
            </a:r>
          </a:p>
          <a:p>
            <a:pPr algn="r">
              <a:lnSpc>
                <a:spcPct val="80000"/>
              </a:lnSpc>
              <a:spcAft>
                <a:spcPts val="400"/>
              </a:spcAft>
            </a:pPr>
            <a:r>
              <a:rPr lang="en-US" sz="1100" dirty="0">
                <a:solidFill>
                  <a:schemeClr val="tx2"/>
                </a:solidFill>
                <a:latin typeface="Calibri"/>
                <a:cs typeface="Calibri"/>
              </a:rPr>
              <a:t>Date:</a:t>
            </a:r>
          </a:p>
        </p:txBody>
      </p:sp>
      <p:sp>
        <p:nvSpPr>
          <p:cNvPr id="13" name="Text Placeholder 13"/>
          <p:cNvSpPr>
            <a:spLocks noGrp="1"/>
          </p:cNvSpPr>
          <p:nvPr>
            <p:ph type="body" sz="quarter" idx="12"/>
          </p:nvPr>
        </p:nvSpPr>
        <p:spPr>
          <a:xfrm>
            <a:off x="3962400" y="2286000"/>
            <a:ext cx="7213600" cy="1447800"/>
          </a:xfrm>
          <a:prstGeom prst="rect">
            <a:avLst/>
          </a:prstGeom>
        </p:spPr>
        <p:txBody>
          <a:bodyPr lIns="0" tIns="0" rIns="0" bIns="0" anchor="b"/>
          <a:lstStyle>
            <a:lvl1pPr marL="0" indent="0">
              <a:buNone/>
              <a:defRPr sz="4000">
                <a:solidFill>
                  <a:schemeClr val="bg1"/>
                </a:solidFill>
              </a:defRPr>
            </a:lvl1pPr>
          </a:lstStyle>
          <a:p>
            <a:pPr lvl="0"/>
            <a:r>
              <a:rPr lang="en-US"/>
              <a:t>Click to edit Master text styles</a:t>
            </a:r>
          </a:p>
        </p:txBody>
      </p:sp>
      <p:sp>
        <p:nvSpPr>
          <p:cNvPr id="25" name="Text Placeholder 24"/>
          <p:cNvSpPr>
            <a:spLocks noGrp="1"/>
          </p:cNvSpPr>
          <p:nvPr>
            <p:ph type="body" sz="quarter" idx="14" hasCustomPrompt="1"/>
          </p:nvPr>
        </p:nvSpPr>
        <p:spPr>
          <a:xfrm>
            <a:off x="3983836" y="3777850"/>
            <a:ext cx="7213600" cy="1175150"/>
          </a:xfrm>
          <a:prstGeom prst="rect">
            <a:avLst/>
          </a:prstGeom>
        </p:spPr>
        <p:txBody>
          <a:bodyPr lIns="0" tIns="0" rIns="0" bIns="0"/>
          <a:lstStyle>
            <a:lvl1pPr marL="0" indent="0">
              <a:buNone/>
              <a:defRPr sz="2000">
                <a:solidFill>
                  <a:schemeClr val="bg1">
                    <a:alpha val="60000"/>
                  </a:schemeClr>
                </a:solidFill>
                <a:latin typeface="+mj-lt"/>
              </a:defRPr>
            </a:lvl1pPr>
          </a:lstStyle>
          <a:p>
            <a:pPr lvl="0"/>
            <a:r>
              <a:rPr lang="en-US" sz="2000" b="0" dirty="0">
                <a:ln w="18415" cmpd="sng">
                  <a:noFill/>
                  <a:prstDash val="solid"/>
                </a:ln>
                <a:solidFill>
                  <a:schemeClr val="bg1">
                    <a:alpha val="60000"/>
                  </a:schemeClr>
                </a:solidFill>
                <a:latin typeface="Calibri"/>
                <a:cs typeface="Calibri"/>
              </a:rPr>
              <a:t>Subtitle</a:t>
            </a:r>
            <a:endParaRPr lang="en-US" dirty="0"/>
          </a:p>
        </p:txBody>
      </p:sp>
      <p:sp>
        <p:nvSpPr>
          <p:cNvPr id="5" name="Text Placeholder 4"/>
          <p:cNvSpPr>
            <a:spLocks noGrp="1"/>
          </p:cNvSpPr>
          <p:nvPr>
            <p:ph type="body" sz="quarter" idx="15" hasCustomPrompt="1"/>
          </p:nvPr>
        </p:nvSpPr>
        <p:spPr>
          <a:xfrm>
            <a:off x="1727200" y="6109604"/>
            <a:ext cx="4876800" cy="169277"/>
          </a:xfrm>
          <a:prstGeom prst="rect">
            <a:avLst/>
          </a:prstGeom>
        </p:spPr>
        <p:txBody>
          <a:bodyPr lIns="0" tIns="0" rIns="0" bIns="0">
            <a:noAutofit/>
          </a:bodyPr>
          <a:lstStyle>
            <a:lvl1pPr marL="0" indent="0">
              <a:buNone/>
              <a:defRPr sz="1100"/>
            </a:lvl1pPr>
          </a:lstStyle>
          <a:p>
            <a:pPr lvl="0"/>
            <a:r>
              <a:rPr lang="en-US" dirty="0"/>
              <a:t>NAME</a:t>
            </a:r>
          </a:p>
        </p:txBody>
      </p:sp>
      <p:sp>
        <p:nvSpPr>
          <p:cNvPr id="14" name="Text Placeholder 4"/>
          <p:cNvSpPr>
            <a:spLocks noGrp="1"/>
          </p:cNvSpPr>
          <p:nvPr>
            <p:ph type="body" sz="quarter" idx="16" hasCustomPrompt="1"/>
          </p:nvPr>
        </p:nvSpPr>
        <p:spPr>
          <a:xfrm>
            <a:off x="1727200" y="6292484"/>
            <a:ext cx="4876800" cy="169277"/>
          </a:xfrm>
          <a:prstGeom prst="rect">
            <a:avLst/>
          </a:prstGeom>
        </p:spPr>
        <p:txBody>
          <a:bodyPr lIns="0" tIns="0" rIns="0" bIns="0">
            <a:noAutofit/>
          </a:bodyPr>
          <a:lstStyle>
            <a:lvl1pPr marL="0" indent="0">
              <a:buNone/>
              <a:defRPr sz="1100"/>
            </a:lvl1pPr>
          </a:lstStyle>
          <a:p>
            <a:pPr lvl="0"/>
            <a:r>
              <a:rPr lang="en-US" dirty="0"/>
              <a:t>FOR</a:t>
            </a:r>
          </a:p>
        </p:txBody>
      </p:sp>
      <p:sp>
        <p:nvSpPr>
          <p:cNvPr id="10" name="Text Placeholder 4">
            <a:extLst>
              <a:ext uri="{FF2B5EF4-FFF2-40B4-BE49-F238E27FC236}">
                <a16:creationId xmlns:a16="http://schemas.microsoft.com/office/drawing/2014/main" id="{425E1C34-FDE4-4122-A88B-EE970238D185}"/>
              </a:ext>
            </a:extLst>
          </p:cNvPr>
          <p:cNvSpPr>
            <a:spLocks noGrp="1"/>
          </p:cNvSpPr>
          <p:nvPr>
            <p:ph type="body" sz="quarter" idx="17" hasCustomPrompt="1"/>
          </p:nvPr>
        </p:nvSpPr>
        <p:spPr>
          <a:xfrm>
            <a:off x="1727200" y="6487275"/>
            <a:ext cx="4876800" cy="169277"/>
          </a:xfrm>
          <a:prstGeom prst="rect">
            <a:avLst/>
          </a:prstGeom>
        </p:spPr>
        <p:txBody>
          <a:bodyPr lIns="0" tIns="0" rIns="0" bIns="0">
            <a:noAutofit/>
          </a:bodyPr>
          <a:lstStyle>
            <a:lvl1pPr marL="0" indent="0">
              <a:buNone/>
              <a:defRPr sz="1100" cap="all" baseline="0"/>
            </a:lvl1pPr>
          </a:lstStyle>
          <a:p>
            <a:pPr lvl="0"/>
            <a:r>
              <a:rPr lang="en-US" cap="all" baseline="0" dirty="0"/>
              <a:t>DATE</a:t>
            </a:r>
            <a:endParaRPr lang="en-US" dirty="0"/>
          </a:p>
        </p:txBody>
      </p:sp>
      <p:pic>
        <p:nvPicPr>
          <p:cNvPr id="12" name="Picture 11">
            <a:extLst>
              <a:ext uri="{FF2B5EF4-FFF2-40B4-BE49-F238E27FC236}">
                <a16:creationId xmlns:a16="http://schemas.microsoft.com/office/drawing/2014/main" id="{99593050-98AA-4286-BAA0-385D00DF375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1960464904"/>
      </p:ext>
    </p:extLst>
  </p:cSld>
  <p:clrMapOvr>
    <a:masterClrMapping/>
  </p:clrMapOvr>
  <p:hf hdr="0" ftr="0"/>
  <p:extLst>
    <p:ext uri="{DCECCB84-F9BA-43D5-87BE-67443E8EF086}">
      <p15:sldGuideLst xmlns:p15="http://schemas.microsoft.com/office/powerpoint/2012/main">
        <p15:guide id="1" orient="horz" pos="41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just Dat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4FB004B-7D66-44D3-90EE-010FC1A317C4}"/>
              </a:ext>
            </a:extLst>
          </p:cNvPr>
          <p:cNvGrpSpPr/>
          <p:nvPr userDrawn="1"/>
        </p:nvGrpSpPr>
        <p:grpSpPr>
          <a:xfrm>
            <a:off x="0" y="0"/>
            <a:ext cx="12192000" cy="5943600"/>
            <a:chOff x="0" y="0"/>
            <a:chExt cx="12192000" cy="5943600"/>
          </a:xfrm>
        </p:grpSpPr>
        <p:pic>
          <p:nvPicPr>
            <p:cNvPr id="12" name="Picture 11" descr="Watermark.Light.RedBand.v4B.72.psd">
              <a:extLst>
                <a:ext uri="{FF2B5EF4-FFF2-40B4-BE49-F238E27FC236}">
                  <a16:creationId xmlns:a16="http://schemas.microsoft.com/office/drawing/2014/main" id="{4EEA7E21-6E16-40BA-8ECF-4075594AFCC1}"/>
                </a:ext>
              </a:extLst>
            </p:cNvPr>
            <p:cNvPicPr preferRelativeResize="0">
              <a:picLocks/>
            </p:cNvPicPr>
            <p:nvPr userDrawn="1"/>
          </p:nvPicPr>
          <p:blipFill rotWithShape="1">
            <a:blip r:embed="rId2">
              <a:extLst>
                <a:ext uri="{28A0092B-C50C-407E-A947-70E740481C1C}">
                  <a14:useLocalDpi xmlns:a14="http://schemas.microsoft.com/office/drawing/2010/main" val="0"/>
                </a:ext>
              </a:extLst>
            </a:blip>
            <a:srcRect r="52500"/>
            <a:stretch/>
          </p:blipFill>
          <p:spPr>
            <a:xfrm flipH="1">
              <a:off x="0" y="0"/>
              <a:ext cx="4343400" cy="5943600"/>
            </a:xfrm>
            <a:prstGeom prst="rect">
              <a:avLst/>
            </a:prstGeom>
          </p:spPr>
        </p:pic>
        <p:grpSp>
          <p:nvGrpSpPr>
            <p:cNvPr id="13" name="Group 12">
              <a:extLst>
                <a:ext uri="{FF2B5EF4-FFF2-40B4-BE49-F238E27FC236}">
                  <a16:creationId xmlns:a16="http://schemas.microsoft.com/office/drawing/2014/main" id="{293CE8B7-9F7C-4F0E-984E-0CE56FB1FE67}"/>
                </a:ext>
              </a:extLst>
            </p:cNvPr>
            <p:cNvGrpSpPr/>
            <p:nvPr userDrawn="1"/>
          </p:nvGrpSpPr>
          <p:grpSpPr>
            <a:xfrm>
              <a:off x="990600" y="0"/>
              <a:ext cx="11201400" cy="5943600"/>
              <a:chOff x="990600" y="0"/>
              <a:chExt cx="11201400" cy="5943600"/>
            </a:xfrm>
          </p:grpSpPr>
          <p:pic>
            <p:nvPicPr>
              <p:cNvPr id="15" name="Picture 14" descr="Watermark.Light.RedBand.v4B.72.psd">
                <a:extLst>
                  <a:ext uri="{FF2B5EF4-FFF2-40B4-BE49-F238E27FC236}">
                    <a16:creationId xmlns:a16="http://schemas.microsoft.com/office/drawing/2014/main" id="{3BFB6D69-6F54-4762-8AD2-17257D366963}"/>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5943600"/>
              </a:xfrm>
              <a:prstGeom prst="rect">
                <a:avLst/>
              </a:prstGeom>
            </p:spPr>
          </p:pic>
          <p:pic>
            <p:nvPicPr>
              <p:cNvPr id="17" name="Picture 16" descr="Watermark.Light.RedBand.v4B.72.psd">
                <a:extLst>
                  <a:ext uri="{FF2B5EF4-FFF2-40B4-BE49-F238E27FC236}">
                    <a16:creationId xmlns:a16="http://schemas.microsoft.com/office/drawing/2014/main" id="{B4C95EE2-1BA2-4E67-8356-D2476758DA07}"/>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990600" y="0"/>
                <a:ext cx="9144000" cy="5943600"/>
              </a:xfrm>
              <a:prstGeom prst="rect">
                <a:avLst/>
              </a:prstGeom>
            </p:spPr>
          </p:pic>
        </p:grpSp>
      </p:grpSp>
      <p:pic>
        <p:nvPicPr>
          <p:cNvPr id="18" name="Picture 17" descr="Daymark.RedBackground.1&quot;Strip.v.2.eps">
            <a:extLst>
              <a:ext uri="{FF2B5EF4-FFF2-40B4-BE49-F238E27FC236}">
                <a16:creationId xmlns:a16="http://schemas.microsoft.com/office/drawing/2014/main" id="{D8F90BD4-9AFC-4611-886F-FCC9B26F85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4" name="Text Placeholder 13"/>
          <p:cNvSpPr>
            <a:spLocks noGrp="1"/>
          </p:cNvSpPr>
          <p:nvPr>
            <p:ph type="body" sz="quarter" idx="10"/>
          </p:nvPr>
        </p:nvSpPr>
        <p:spPr>
          <a:xfrm>
            <a:off x="3962400" y="2286000"/>
            <a:ext cx="7213600" cy="1447800"/>
          </a:xfrm>
          <a:prstGeom prst="rect">
            <a:avLst/>
          </a:prstGeom>
        </p:spPr>
        <p:txBody>
          <a:bodyPr lIns="0" tIns="0" rIns="0" bIns="0" anchor="b"/>
          <a:lstStyle>
            <a:lvl1pPr marL="0" indent="0">
              <a:buNone/>
              <a:defRPr sz="4000">
                <a:solidFill>
                  <a:schemeClr val="bg1"/>
                </a:solidFill>
              </a:defRPr>
            </a:lvl1pPr>
          </a:lstStyle>
          <a:p>
            <a:pPr lvl="0"/>
            <a:r>
              <a:rPr lang="en-US"/>
              <a:t>Click to edit Master text styles</a:t>
            </a:r>
          </a:p>
        </p:txBody>
      </p:sp>
      <p:sp>
        <p:nvSpPr>
          <p:cNvPr id="16" name="Date Placeholder 15"/>
          <p:cNvSpPr>
            <a:spLocks noGrp="1"/>
          </p:cNvSpPr>
          <p:nvPr>
            <p:ph type="dt" sz="half" idx="11"/>
          </p:nvPr>
        </p:nvSpPr>
        <p:spPr>
          <a:xfrm>
            <a:off x="609600" y="6400801"/>
            <a:ext cx="2844800" cy="169277"/>
          </a:xfrm>
          <a:prstGeom prst="rect">
            <a:avLst/>
          </a:prstGeom>
        </p:spPr>
        <p:txBody>
          <a:bodyPr/>
          <a:lstStyle>
            <a:lvl1pPr algn="l">
              <a:defRPr sz="1000" b="0">
                <a:solidFill>
                  <a:schemeClr val="tx2"/>
                </a:solidFill>
                <a:latin typeface="+mn-lt"/>
              </a:defRPr>
            </a:lvl1pPr>
          </a:lstStyle>
          <a:p>
            <a:fld id="{C54354E6-954B-3E4D-ABB1-C19DB4D69E5A}" type="datetime4">
              <a:rPr lang="en-US" smtClean="0"/>
              <a:pPr/>
              <a:t>January 30, 2023</a:t>
            </a:fld>
            <a:endParaRPr lang="en-US" dirty="0"/>
          </a:p>
        </p:txBody>
      </p:sp>
      <p:sp>
        <p:nvSpPr>
          <p:cNvPr id="19" name="Text Placeholder 24"/>
          <p:cNvSpPr>
            <a:spLocks noGrp="1"/>
          </p:cNvSpPr>
          <p:nvPr>
            <p:ph type="body" sz="quarter" idx="14" hasCustomPrompt="1"/>
          </p:nvPr>
        </p:nvSpPr>
        <p:spPr>
          <a:xfrm>
            <a:off x="3983836" y="3777850"/>
            <a:ext cx="7213600" cy="1175150"/>
          </a:xfrm>
          <a:prstGeom prst="rect">
            <a:avLst/>
          </a:prstGeom>
        </p:spPr>
        <p:txBody>
          <a:bodyPr lIns="0" tIns="0" rIns="0" bIns="0"/>
          <a:lstStyle>
            <a:lvl1pPr marL="0" indent="0">
              <a:buNone/>
              <a:defRPr sz="2000">
                <a:solidFill>
                  <a:schemeClr val="bg1">
                    <a:alpha val="60000"/>
                  </a:schemeClr>
                </a:solidFill>
                <a:latin typeface="+mj-lt"/>
              </a:defRPr>
            </a:lvl1pPr>
          </a:lstStyle>
          <a:p>
            <a:pPr lvl="0"/>
            <a:r>
              <a:rPr lang="en-US" sz="2000" b="0" dirty="0">
                <a:ln w="18415" cmpd="sng">
                  <a:noFill/>
                  <a:prstDash val="solid"/>
                </a:ln>
                <a:solidFill>
                  <a:schemeClr val="bg1">
                    <a:alpha val="60000"/>
                  </a:schemeClr>
                </a:solidFill>
                <a:latin typeface="Calibri"/>
                <a:cs typeface="Calibri"/>
              </a:rPr>
              <a:t>Subtitle</a:t>
            </a:r>
            <a:endParaRPr lang="en-US" dirty="0"/>
          </a:p>
        </p:txBody>
      </p:sp>
      <p:pic>
        <p:nvPicPr>
          <p:cNvPr id="11" name="Picture 10">
            <a:extLst>
              <a:ext uri="{FF2B5EF4-FFF2-40B4-BE49-F238E27FC236}">
                <a16:creationId xmlns:a16="http://schemas.microsoft.com/office/drawing/2014/main" id="{0F7700E7-D00D-47C0-A57A-BEF6050C51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2094268366"/>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20800" y="1524000"/>
            <a:ext cx="9652000" cy="4343400"/>
          </a:xfrm>
          <a:prstGeom prst="rect">
            <a:avLst/>
          </a:prstGeom>
        </p:spPr>
        <p:txBody>
          <a:bodyPr/>
          <a:lstStyle>
            <a:lvl1pPr>
              <a:buClr>
                <a:srgbClr val="D70D17"/>
              </a:buClr>
              <a:defRPr sz="2600">
                <a:solidFill>
                  <a:schemeClr val="tx2"/>
                </a:solidFill>
              </a:defRPr>
            </a:lvl1pPr>
            <a:lvl2pPr marL="667512" indent="-285750">
              <a:buClr>
                <a:srgbClr val="D70D17"/>
              </a:buClr>
              <a:buSzPct val="130000"/>
              <a:buFont typeface="Calibri" panose="020F0502020204030204" pitchFamily="34" charset="0"/>
              <a:buChar char="‐"/>
              <a:defRPr sz="2200">
                <a:solidFill>
                  <a:schemeClr val="tx2"/>
                </a:solidFill>
              </a:defRPr>
            </a:lvl2pPr>
            <a:lvl3pPr marL="886968" indent="-228600">
              <a:buClr>
                <a:srgbClr val="D70D17"/>
              </a:buClr>
              <a:buFont typeface="Arial" panose="020B0604020202020204" pitchFamily="34" charset="0"/>
              <a:buChar char="•"/>
              <a:defRPr sz="2000">
                <a:solidFill>
                  <a:schemeClr val="tx2"/>
                </a:solidFill>
              </a:defRPr>
            </a:lvl3pPr>
            <a:lvl4pPr marL="1143000" indent="-228600">
              <a:buClr>
                <a:srgbClr val="D70D17"/>
              </a:buClr>
              <a:buSzPct val="90000"/>
              <a:buFont typeface="Wingdings" panose="05000000000000000000" pitchFamily="2" charset="2"/>
              <a:buChar char="§"/>
              <a:defRPr sz="1800">
                <a:solidFill>
                  <a:schemeClr val="tx2"/>
                </a:solidFill>
              </a:defRPr>
            </a:lvl4pPr>
            <a:lvl5pPr>
              <a:buClr>
                <a:srgbClr val="D70D17"/>
              </a:buClr>
              <a:defRPr sz="16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3174222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ne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0800" y="2133600"/>
            <a:ext cx="9652000" cy="3810000"/>
          </a:xfrm>
          <a:prstGeom prst="rect">
            <a:avLst/>
          </a:prstGeom>
        </p:spPr>
        <p:txBody>
          <a:bodyPr/>
          <a:lstStyle>
            <a:lvl1pPr marL="320040" indent="-320040">
              <a:defRPr sz="2200">
                <a:solidFill>
                  <a:schemeClr val="tx2"/>
                </a:solidFill>
              </a:defRPr>
            </a:lvl1pPr>
            <a:lvl2pPr marL="548640" indent="-228600">
              <a:buSzPct val="120000"/>
              <a:buFont typeface="Calibri" panose="020F0502020204030204" pitchFamily="34" charset="0"/>
              <a:buChar char="‐"/>
              <a:defRPr sz="2000">
                <a:solidFill>
                  <a:schemeClr val="tx2"/>
                </a:solidFill>
              </a:defRPr>
            </a:lvl2pPr>
            <a:lvl3pPr marL="777240" indent="-228600">
              <a:buFont typeface="Arial" panose="020B0604020202020204" pitchFamily="34" charset="0"/>
              <a:buChar char="•"/>
              <a:defRPr sz="1800">
                <a:solidFill>
                  <a:schemeClr val="tx2"/>
                </a:solidFill>
              </a:defRPr>
            </a:lvl3pPr>
            <a:lvl4pPr marL="1005840">
              <a:buClr>
                <a:schemeClr val="accent1"/>
              </a:buClr>
              <a:buSzPct val="90000"/>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8"/>
          <p:cNvSpPr>
            <a:spLocks noGrp="1"/>
          </p:cNvSpPr>
          <p:nvPr>
            <p:ph type="title"/>
          </p:nvPr>
        </p:nvSpPr>
        <p:spPr/>
        <p:txBody>
          <a:bodyPr/>
          <a:lstStyle/>
          <a:p>
            <a:r>
              <a:rPr lang="en-US"/>
              <a:t>Click to edit Master title style</a:t>
            </a:r>
            <a:endParaRPr lang="en-US" dirty="0"/>
          </a:p>
        </p:txBody>
      </p:sp>
      <p:sp>
        <p:nvSpPr>
          <p:cNvPr id="10" name="Text Placeholder 2"/>
          <p:cNvSpPr>
            <a:spLocks noGrp="1"/>
          </p:cNvSpPr>
          <p:nvPr>
            <p:ph type="body" idx="10"/>
          </p:nvPr>
        </p:nvSpPr>
        <p:spPr>
          <a:xfrm>
            <a:off x="558800" y="1244130"/>
            <a:ext cx="8483600" cy="639762"/>
          </a:xfrm>
          <a:prstGeom prst="rect">
            <a:avLst/>
          </a:prstGeom>
        </p:spPr>
        <p:txBody>
          <a:bodyPr anchor="ct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3573306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0" y="1524000"/>
            <a:ext cx="5386917" cy="4495801"/>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buSzPct val="90000"/>
              <a:defRPr sz="1400">
                <a:solidFill>
                  <a:schemeClr val="tx2"/>
                </a:solidFill>
              </a:defRPr>
            </a:lvl4pPr>
            <a:lvl5pPr marL="1828800" indent="0">
              <a:buClr>
                <a:srgbClr val="D70D17"/>
              </a:buClr>
              <a:buNone/>
              <a:defRPr sz="12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193368" y="1524000"/>
            <a:ext cx="5389033" cy="4495801"/>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defRPr sz="1400">
                <a:solidFill>
                  <a:schemeClr val="tx2"/>
                </a:solidFill>
              </a:defRPr>
            </a:lvl4pPr>
            <a:lvl5pPr>
              <a:buClr>
                <a:srgbClr val="D70D17"/>
              </a:buCl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8"/>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1351875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with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33250"/>
            <a:ext cx="5386917" cy="703738"/>
          </a:xfrm>
          <a:prstGeom prst="rect">
            <a:avLst/>
          </a:prstGeom>
        </p:spPr>
        <p:txBody>
          <a:bodyPr anchor="ct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844925"/>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buSzPct val="90000"/>
              <a:defRPr sz="1400">
                <a:solidFill>
                  <a:schemeClr val="tx2"/>
                </a:solidFill>
              </a:defRPr>
            </a:lvl4pPr>
            <a:lvl5pPr marL="1828800" indent="0">
              <a:buClr>
                <a:srgbClr val="D70D17"/>
              </a:buClr>
              <a:buNone/>
              <a:defRPr sz="12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3368" y="1233250"/>
            <a:ext cx="5389033" cy="703738"/>
          </a:xfrm>
          <a:prstGeom prst="rect">
            <a:avLst/>
          </a:prstGeom>
        </p:spPr>
        <p:txBody>
          <a:bodyPr anchor="ct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844925"/>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defRPr sz="1400">
                <a:solidFill>
                  <a:schemeClr val="tx2"/>
                </a:solidFill>
              </a:defRPr>
            </a:lvl4pPr>
            <a:lvl5pPr>
              <a:buClr>
                <a:srgbClr val="D70D17"/>
              </a:buCl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8"/>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273646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3001563885"/>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8192-C9B2-5063-D8FD-274C377DC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F10A6E-4269-8A40-943D-89C2D0060E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EB79F-51ED-3846-C3B1-641023991817}"/>
              </a:ext>
            </a:extLst>
          </p:cNvPr>
          <p:cNvSpPr>
            <a:spLocks noGrp="1"/>
          </p:cNvSpPr>
          <p:nvPr>
            <p:ph type="dt" sz="half" idx="10"/>
          </p:nvPr>
        </p:nvSpPr>
        <p:spPr/>
        <p:txBody>
          <a:bodyPr/>
          <a:lstStyle/>
          <a:p>
            <a:fld id="{0350211E-656B-448D-A120-262C280BFFFA}" type="datetimeFigureOut">
              <a:rPr lang="en-US" smtClean="0"/>
              <a:t>1/30/2023</a:t>
            </a:fld>
            <a:endParaRPr lang="en-US"/>
          </a:p>
        </p:txBody>
      </p:sp>
      <p:sp>
        <p:nvSpPr>
          <p:cNvPr id="5" name="Footer Placeholder 4">
            <a:extLst>
              <a:ext uri="{FF2B5EF4-FFF2-40B4-BE49-F238E27FC236}">
                <a16:creationId xmlns:a16="http://schemas.microsoft.com/office/drawing/2014/main" id="{D025A77C-413D-7918-D99F-803C690E2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D63A-C6CA-B61A-84DC-E35A8B2FD0A7}"/>
              </a:ext>
            </a:extLst>
          </p:cNvPr>
          <p:cNvSpPr>
            <a:spLocks noGrp="1"/>
          </p:cNvSpPr>
          <p:nvPr>
            <p:ph type="sldNum" sz="quarter" idx="12"/>
          </p:nvPr>
        </p:nvSpPr>
        <p:spPr/>
        <p:txBody>
          <a:bodyPr/>
          <a:lstStyle/>
          <a:p>
            <a:fld id="{6E66A9E4-7E33-4E30-94AD-3324ECFE4CCF}" type="slidenum">
              <a:rPr lang="en-US" smtClean="0"/>
              <a:t>‹#›</a:t>
            </a:fld>
            <a:endParaRPr lang="en-US"/>
          </a:p>
        </p:txBody>
      </p:sp>
    </p:spTree>
    <p:extLst>
      <p:ext uri="{BB962C8B-B14F-4D97-AF65-F5344CB8AC3E}">
        <p14:creationId xmlns:p14="http://schemas.microsoft.com/office/powerpoint/2010/main" val="3951498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066800"/>
            <a:ext cx="7315200" cy="3938587"/>
          </a:xfrm>
          <a:prstGeom prst="rect">
            <a:avLst/>
          </a:prstGeo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562600"/>
            <a:ext cx="7315200" cy="609600"/>
          </a:xfrm>
          <a:prstGeom prst="rect">
            <a:avLst/>
          </a:prstGeom>
        </p:spPr>
        <p:txBody>
          <a:bodyPr/>
          <a:lstStyle>
            <a:lvl1pPr marL="0" indent="0" algn="ctr">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3898689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1365BF1-45B8-48DA-A4C3-FFE9E3538E94}"/>
              </a:ext>
            </a:extLst>
          </p:cNvPr>
          <p:cNvGrpSpPr/>
          <p:nvPr userDrawn="1"/>
        </p:nvGrpSpPr>
        <p:grpSpPr>
          <a:xfrm>
            <a:off x="0" y="-76200"/>
            <a:ext cx="12192000" cy="5943600"/>
            <a:chOff x="0" y="0"/>
            <a:chExt cx="12192000" cy="5943600"/>
          </a:xfrm>
        </p:grpSpPr>
        <p:pic>
          <p:nvPicPr>
            <p:cNvPr id="19" name="Picture 18" descr="Watermark.Light.RedBand.v4B.72.psd">
              <a:extLst>
                <a:ext uri="{FF2B5EF4-FFF2-40B4-BE49-F238E27FC236}">
                  <a16:creationId xmlns:a16="http://schemas.microsoft.com/office/drawing/2014/main" id="{6FC1F2BE-B96C-479B-98C0-004886CD64A3}"/>
                </a:ext>
              </a:extLst>
            </p:cNvPr>
            <p:cNvPicPr preferRelativeResize="0">
              <a:picLocks/>
            </p:cNvPicPr>
            <p:nvPr userDrawn="1"/>
          </p:nvPicPr>
          <p:blipFill rotWithShape="1">
            <a:blip r:embed="rId2">
              <a:extLst>
                <a:ext uri="{28A0092B-C50C-407E-A947-70E740481C1C}">
                  <a14:useLocalDpi xmlns:a14="http://schemas.microsoft.com/office/drawing/2010/main" val="0"/>
                </a:ext>
              </a:extLst>
            </a:blip>
            <a:srcRect r="52500"/>
            <a:stretch/>
          </p:blipFill>
          <p:spPr>
            <a:xfrm flipH="1">
              <a:off x="0" y="0"/>
              <a:ext cx="4343400" cy="5943600"/>
            </a:xfrm>
            <a:prstGeom prst="rect">
              <a:avLst/>
            </a:prstGeom>
          </p:spPr>
        </p:pic>
        <p:grpSp>
          <p:nvGrpSpPr>
            <p:cNvPr id="20" name="Group 19">
              <a:extLst>
                <a:ext uri="{FF2B5EF4-FFF2-40B4-BE49-F238E27FC236}">
                  <a16:creationId xmlns:a16="http://schemas.microsoft.com/office/drawing/2014/main" id="{F7EE04CD-7379-45FF-8447-7378B261958F}"/>
                </a:ext>
              </a:extLst>
            </p:cNvPr>
            <p:cNvGrpSpPr/>
            <p:nvPr userDrawn="1"/>
          </p:nvGrpSpPr>
          <p:grpSpPr>
            <a:xfrm>
              <a:off x="990600" y="0"/>
              <a:ext cx="11201400" cy="5943600"/>
              <a:chOff x="990600" y="0"/>
              <a:chExt cx="11201400" cy="5943600"/>
            </a:xfrm>
          </p:grpSpPr>
          <p:pic>
            <p:nvPicPr>
              <p:cNvPr id="21" name="Picture 20" descr="Watermark.Light.RedBand.v4B.72.psd">
                <a:extLst>
                  <a:ext uri="{FF2B5EF4-FFF2-40B4-BE49-F238E27FC236}">
                    <a16:creationId xmlns:a16="http://schemas.microsoft.com/office/drawing/2014/main" id="{9814540D-CBAD-4E2D-8D06-03467A2636A4}"/>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5943600"/>
              </a:xfrm>
              <a:prstGeom prst="rect">
                <a:avLst/>
              </a:prstGeom>
            </p:spPr>
          </p:pic>
          <p:pic>
            <p:nvPicPr>
              <p:cNvPr id="22" name="Picture 21" descr="Watermark.Light.RedBand.v4B.72.psd">
                <a:extLst>
                  <a:ext uri="{FF2B5EF4-FFF2-40B4-BE49-F238E27FC236}">
                    <a16:creationId xmlns:a16="http://schemas.microsoft.com/office/drawing/2014/main" id="{C6D0E479-BE4E-4D9F-A488-CC052F93478B}"/>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990600" y="0"/>
                <a:ext cx="9144000" cy="5943600"/>
              </a:xfrm>
              <a:prstGeom prst="rect">
                <a:avLst/>
              </a:prstGeom>
            </p:spPr>
          </p:pic>
        </p:grpSp>
      </p:grpSp>
      <p:pic>
        <p:nvPicPr>
          <p:cNvPr id="23" name="Picture 22" descr="Daymark.RedBackground.1&quot;Strip.v.2.eps">
            <a:extLst>
              <a:ext uri="{FF2B5EF4-FFF2-40B4-BE49-F238E27FC236}">
                <a16:creationId xmlns:a16="http://schemas.microsoft.com/office/drawing/2014/main" id="{003A3BBA-5F7B-4ACA-8E2E-E2A727741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7" name="Text Placeholder 2"/>
          <p:cNvSpPr txBox="1">
            <a:spLocks/>
          </p:cNvSpPr>
          <p:nvPr/>
        </p:nvSpPr>
        <p:spPr bwMode="auto">
          <a:xfrm>
            <a:off x="203200" y="6091625"/>
            <a:ext cx="1524000" cy="597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marL="0" marR="0" indent="0" algn="l" defTabSz="914400" rtl="0" eaLnBrk="1" fontAlgn="base" latinLnBrk="0" hangingPunct="1">
              <a:lnSpc>
                <a:spcPct val="100000"/>
              </a:lnSpc>
              <a:spcBef>
                <a:spcPts val="0"/>
              </a:spcBef>
              <a:spcAft>
                <a:spcPts val="0"/>
              </a:spcAft>
              <a:buClr>
                <a:srgbClr val="FF0000"/>
              </a:buClr>
              <a:buSzPct val="110000"/>
              <a:buFont typeface="Wingdings" charset="0"/>
              <a:buNone/>
              <a:tabLst/>
              <a:defRPr sz="1100" b="0" i="0" cap="all" baseline="0">
                <a:solidFill>
                  <a:schemeClr val="tx2">
                    <a:lumMod val="65000"/>
                    <a:lumOff val="35000"/>
                  </a:schemeClr>
                </a:solidFill>
                <a:latin typeface="+mn-lt"/>
                <a:ea typeface="+mn-ea"/>
                <a:cs typeface="+mn-cs"/>
              </a:defRPr>
            </a:lvl1pPr>
            <a:lvl2pPr marL="457200" indent="0" algn="l" rtl="0" fontAlgn="base">
              <a:spcBef>
                <a:spcPct val="20000"/>
              </a:spcBef>
              <a:spcAft>
                <a:spcPct val="0"/>
              </a:spcAft>
              <a:buClr>
                <a:srgbClr val="D70D17"/>
              </a:buClr>
              <a:buSzPct val="110000"/>
              <a:buFont typeface="Wingdings" charset="0"/>
              <a:buNone/>
              <a:defRPr sz="2000" b="1">
                <a:solidFill>
                  <a:schemeClr val="bg2">
                    <a:lumMod val="50000"/>
                  </a:schemeClr>
                </a:solidFill>
                <a:latin typeface="+mn-lt"/>
                <a:ea typeface="+mn-ea"/>
              </a:defRPr>
            </a:lvl2pPr>
            <a:lvl3pPr marL="914400" indent="0" algn="l" rtl="0" fontAlgn="base">
              <a:spcBef>
                <a:spcPct val="20000"/>
              </a:spcBef>
              <a:spcAft>
                <a:spcPct val="0"/>
              </a:spcAft>
              <a:buClr>
                <a:srgbClr val="D70D17"/>
              </a:buClr>
              <a:buSzPct val="110000"/>
              <a:buFont typeface="Wingdings" charset="0"/>
              <a:buNone/>
              <a:defRPr sz="1800" b="1">
                <a:solidFill>
                  <a:schemeClr val="bg2">
                    <a:lumMod val="50000"/>
                  </a:schemeClr>
                </a:solidFill>
                <a:latin typeface="+mn-lt"/>
                <a:ea typeface="+mn-ea"/>
              </a:defRPr>
            </a:lvl3pPr>
            <a:lvl4pPr marL="13716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4pPr>
            <a:lvl5pPr marL="18288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5pPr>
            <a:lvl6pPr marL="22860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6pPr>
            <a:lvl7pPr marL="27432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7pPr>
            <a:lvl8pPr marL="32004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8pPr>
            <a:lvl9pPr marL="36576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9pPr>
          </a:lstStyle>
          <a:p>
            <a:pPr algn="r">
              <a:lnSpc>
                <a:spcPct val="80000"/>
              </a:lnSpc>
              <a:spcAft>
                <a:spcPts val="400"/>
              </a:spcAft>
            </a:pPr>
            <a:r>
              <a:rPr lang="en-US" sz="1100">
                <a:solidFill>
                  <a:schemeClr val="tx2"/>
                </a:solidFill>
                <a:latin typeface="Calibri"/>
                <a:cs typeface="Calibri"/>
              </a:rPr>
              <a:t>Prepared By:</a:t>
            </a:r>
          </a:p>
          <a:p>
            <a:pPr algn="r">
              <a:lnSpc>
                <a:spcPct val="80000"/>
              </a:lnSpc>
              <a:spcAft>
                <a:spcPts val="400"/>
              </a:spcAft>
            </a:pPr>
            <a:r>
              <a:rPr lang="en-US" sz="1100">
                <a:solidFill>
                  <a:schemeClr val="tx2"/>
                </a:solidFill>
                <a:latin typeface="Calibri"/>
                <a:cs typeface="Calibri"/>
              </a:rPr>
              <a:t>Prepared For:</a:t>
            </a:r>
          </a:p>
          <a:p>
            <a:pPr algn="r">
              <a:lnSpc>
                <a:spcPct val="80000"/>
              </a:lnSpc>
              <a:spcAft>
                <a:spcPts val="400"/>
              </a:spcAft>
            </a:pPr>
            <a:r>
              <a:rPr lang="en-US" sz="1100">
                <a:solidFill>
                  <a:schemeClr val="tx2"/>
                </a:solidFill>
                <a:latin typeface="Calibri"/>
                <a:cs typeface="Calibri"/>
              </a:rPr>
              <a:t>Date:</a:t>
            </a:r>
          </a:p>
        </p:txBody>
      </p:sp>
      <p:sp>
        <p:nvSpPr>
          <p:cNvPr id="13" name="Text Placeholder 13"/>
          <p:cNvSpPr>
            <a:spLocks noGrp="1"/>
          </p:cNvSpPr>
          <p:nvPr>
            <p:ph type="body" sz="quarter" idx="12"/>
          </p:nvPr>
        </p:nvSpPr>
        <p:spPr>
          <a:xfrm>
            <a:off x="3962400" y="2286000"/>
            <a:ext cx="7213600" cy="1447800"/>
          </a:xfrm>
          <a:prstGeom prst="rect">
            <a:avLst/>
          </a:prstGeom>
        </p:spPr>
        <p:txBody>
          <a:bodyPr lIns="0" tIns="0" rIns="0" bIns="0" anchor="b"/>
          <a:lstStyle>
            <a:lvl1pPr marL="0" indent="0">
              <a:buNone/>
              <a:defRPr sz="4000">
                <a:solidFill>
                  <a:schemeClr val="bg1"/>
                </a:solidFill>
              </a:defRPr>
            </a:lvl1pPr>
          </a:lstStyle>
          <a:p>
            <a:pPr lvl="0"/>
            <a:r>
              <a:rPr lang="en-US"/>
              <a:t>Click to edit Master text styles</a:t>
            </a:r>
          </a:p>
        </p:txBody>
      </p:sp>
      <p:sp>
        <p:nvSpPr>
          <p:cNvPr id="25" name="Text Placeholder 24"/>
          <p:cNvSpPr>
            <a:spLocks noGrp="1"/>
          </p:cNvSpPr>
          <p:nvPr>
            <p:ph type="body" sz="quarter" idx="14" hasCustomPrompt="1"/>
          </p:nvPr>
        </p:nvSpPr>
        <p:spPr>
          <a:xfrm>
            <a:off x="3983836" y="3777850"/>
            <a:ext cx="7213600" cy="1175150"/>
          </a:xfrm>
          <a:prstGeom prst="rect">
            <a:avLst/>
          </a:prstGeom>
        </p:spPr>
        <p:txBody>
          <a:bodyPr lIns="0" tIns="0" rIns="0" bIns="0"/>
          <a:lstStyle>
            <a:lvl1pPr marL="0" indent="0">
              <a:buNone/>
              <a:defRPr sz="2000">
                <a:solidFill>
                  <a:schemeClr val="bg1">
                    <a:alpha val="60000"/>
                  </a:schemeClr>
                </a:solidFill>
                <a:latin typeface="+mj-lt"/>
              </a:defRPr>
            </a:lvl1pPr>
          </a:lstStyle>
          <a:p>
            <a:pPr lvl="0"/>
            <a:r>
              <a:rPr lang="en-US" sz="2000" b="0">
                <a:ln w="18415" cmpd="sng">
                  <a:noFill/>
                  <a:prstDash val="solid"/>
                </a:ln>
                <a:solidFill>
                  <a:schemeClr val="bg1">
                    <a:alpha val="60000"/>
                  </a:schemeClr>
                </a:solidFill>
                <a:latin typeface="Calibri"/>
                <a:cs typeface="Calibri"/>
              </a:rPr>
              <a:t>Subtitle</a:t>
            </a:r>
            <a:endParaRPr lang="en-US"/>
          </a:p>
        </p:txBody>
      </p:sp>
      <p:sp>
        <p:nvSpPr>
          <p:cNvPr id="5" name="Text Placeholder 4"/>
          <p:cNvSpPr>
            <a:spLocks noGrp="1"/>
          </p:cNvSpPr>
          <p:nvPr>
            <p:ph type="body" sz="quarter" idx="15" hasCustomPrompt="1"/>
          </p:nvPr>
        </p:nvSpPr>
        <p:spPr>
          <a:xfrm>
            <a:off x="1727200" y="6109604"/>
            <a:ext cx="4876800" cy="169277"/>
          </a:xfrm>
          <a:prstGeom prst="rect">
            <a:avLst/>
          </a:prstGeom>
        </p:spPr>
        <p:txBody>
          <a:bodyPr lIns="0" tIns="0" rIns="0" bIns="0">
            <a:noAutofit/>
          </a:bodyPr>
          <a:lstStyle>
            <a:lvl1pPr marL="0" indent="0">
              <a:buNone/>
              <a:defRPr sz="1100"/>
            </a:lvl1pPr>
          </a:lstStyle>
          <a:p>
            <a:pPr lvl="0"/>
            <a:r>
              <a:rPr lang="en-US"/>
              <a:t>NAME</a:t>
            </a:r>
          </a:p>
        </p:txBody>
      </p:sp>
      <p:sp>
        <p:nvSpPr>
          <p:cNvPr id="14" name="Text Placeholder 4"/>
          <p:cNvSpPr>
            <a:spLocks noGrp="1"/>
          </p:cNvSpPr>
          <p:nvPr>
            <p:ph type="body" sz="quarter" idx="16" hasCustomPrompt="1"/>
          </p:nvPr>
        </p:nvSpPr>
        <p:spPr>
          <a:xfrm>
            <a:off x="1727200" y="6292484"/>
            <a:ext cx="4876800" cy="169277"/>
          </a:xfrm>
          <a:prstGeom prst="rect">
            <a:avLst/>
          </a:prstGeom>
        </p:spPr>
        <p:txBody>
          <a:bodyPr lIns="0" tIns="0" rIns="0" bIns="0">
            <a:noAutofit/>
          </a:bodyPr>
          <a:lstStyle>
            <a:lvl1pPr marL="0" indent="0">
              <a:buNone/>
              <a:defRPr sz="1100"/>
            </a:lvl1pPr>
          </a:lstStyle>
          <a:p>
            <a:pPr lvl="0"/>
            <a:r>
              <a:rPr lang="en-US"/>
              <a:t>FOR</a:t>
            </a:r>
          </a:p>
        </p:txBody>
      </p:sp>
      <p:sp>
        <p:nvSpPr>
          <p:cNvPr id="10" name="Text Placeholder 4">
            <a:extLst>
              <a:ext uri="{FF2B5EF4-FFF2-40B4-BE49-F238E27FC236}">
                <a16:creationId xmlns:a16="http://schemas.microsoft.com/office/drawing/2014/main" id="{425E1C34-FDE4-4122-A88B-EE970238D185}"/>
              </a:ext>
            </a:extLst>
          </p:cNvPr>
          <p:cNvSpPr>
            <a:spLocks noGrp="1"/>
          </p:cNvSpPr>
          <p:nvPr>
            <p:ph type="body" sz="quarter" idx="17" hasCustomPrompt="1"/>
          </p:nvPr>
        </p:nvSpPr>
        <p:spPr>
          <a:xfrm>
            <a:off x="1727200" y="6477001"/>
            <a:ext cx="4876800" cy="169277"/>
          </a:xfrm>
          <a:prstGeom prst="rect">
            <a:avLst/>
          </a:prstGeom>
        </p:spPr>
        <p:txBody>
          <a:bodyPr lIns="0" tIns="0" rIns="0" bIns="0">
            <a:noAutofit/>
          </a:bodyPr>
          <a:lstStyle>
            <a:lvl1pPr marL="0" indent="0">
              <a:buNone/>
              <a:defRPr sz="1100" cap="all" baseline="0"/>
            </a:lvl1pPr>
          </a:lstStyle>
          <a:p>
            <a:pPr lvl="0"/>
            <a:r>
              <a:rPr lang="en-US" cap="all" baseline="0"/>
              <a:t>DATE</a:t>
            </a:r>
            <a:endParaRPr lang="en-US"/>
          </a:p>
        </p:txBody>
      </p:sp>
      <p:pic>
        <p:nvPicPr>
          <p:cNvPr id="12" name="Picture 11">
            <a:extLst>
              <a:ext uri="{FF2B5EF4-FFF2-40B4-BE49-F238E27FC236}">
                <a16:creationId xmlns:a16="http://schemas.microsoft.com/office/drawing/2014/main" id="{99593050-98AA-4286-BAA0-385D00DF375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4099630530"/>
      </p:ext>
    </p:extLst>
  </p:cSld>
  <p:clrMapOvr>
    <a:masterClrMapping/>
  </p:clrMapOvr>
  <p:hf hdr="0" ftr="0"/>
  <p:extLst>
    <p:ext uri="{DCECCB84-F9BA-43D5-87BE-67443E8EF086}">
      <p15:sldGuideLst xmlns:p15="http://schemas.microsoft.com/office/powerpoint/2012/main">
        <p15:guide id="1" orient="horz" pos="39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just Dat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4FB004B-7D66-44D3-90EE-010FC1A317C4}"/>
              </a:ext>
            </a:extLst>
          </p:cNvPr>
          <p:cNvGrpSpPr/>
          <p:nvPr userDrawn="1"/>
        </p:nvGrpSpPr>
        <p:grpSpPr>
          <a:xfrm>
            <a:off x="0" y="0"/>
            <a:ext cx="12192000" cy="5943600"/>
            <a:chOff x="0" y="0"/>
            <a:chExt cx="12192000" cy="5943600"/>
          </a:xfrm>
        </p:grpSpPr>
        <p:pic>
          <p:nvPicPr>
            <p:cNvPr id="12" name="Picture 11" descr="Watermark.Light.RedBand.v4B.72.psd">
              <a:extLst>
                <a:ext uri="{FF2B5EF4-FFF2-40B4-BE49-F238E27FC236}">
                  <a16:creationId xmlns:a16="http://schemas.microsoft.com/office/drawing/2014/main" id="{4EEA7E21-6E16-40BA-8ECF-4075594AFCC1}"/>
                </a:ext>
              </a:extLst>
            </p:cNvPr>
            <p:cNvPicPr preferRelativeResize="0">
              <a:picLocks/>
            </p:cNvPicPr>
            <p:nvPr userDrawn="1"/>
          </p:nvPicPr>
          <p:blipFill rotWithShape="1">
            <a:blip r:embed="rId2">
              <a:extLst>
                <a:ext uri="{28A0092B-C50C-407E-A947-70E740481C1C}">
                  <a14:useLocalDpi xmlns:a14="http://schemas.microsoft.com/office/drawing/2010/main" val="0"/>
                </a:ext>
              </a:extLst>
            </a:blip>
            <a:srcRect r="52500"/>
            <a:stretch/>
          </p:blipFill>
          <p:spPr>
            <a:xfrm flipH="1">
              <a:off x="0" y="0"/>
              <a:ext cx="4343400" cy="5943600"/>
            </a:xfrm>
            <a:prstGeom prst="rect">
              <a:avLst/>
            </a:prstGeom>
          </p:spPr>
        </p:pic>
        <p:grpSp>
          <p:nvGrpSpPr>
            <p:cNvPr id="13" name="Group 12">
              <a:extLst>
                <a:ext uri="{FF2B5EF4-FFF2-40B4-BE49-F238E27FC236}">
                  <a16:creationId xmlns:a16="http://schemas.microsoft.com/office/drawing/2014/main" id="{293CE8B7-9F7C-4F0E-984E-0CE56FB1FE67}"/>
                </a:ext>
              </a:extLst>
            </p:cNvPr>
            <p:cNvGrpSpPr/>
            <p:nvPr userDrawn="1"/>
          </p:nvGrpSpPr>
          <p:grpSpPr>
            <a:xfrm>
              <a:off x="990600" y="0"/>
              <a:ext cx="11201400" cy="5943600"/>
              <a:chOff x="990600" y="0"/>
              <a:chExt cx="11201400" cy="5943600"/>
            </a:xfrm>
          </p:grpSpPr>
          <p:pic>
            <p:nvPicPr>
              <p:cNvPr id="15" name="Picture 14" descr="Watermark.Light.RedBand.v4B.72.psd">
                <a:extLst>
                  <a:ext uri="{FF2B5EF4-FFF2-40B4-BE49-F238E27FC236}">
                    <a16:creationId xmlns:a16="http://schemas.microsoft.com/office/drawing/2014/main" id="{3BFB6D69-6F54-4762-8AD2-17257D366963}"/>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5943600"/>
              </a:xfrm>
              <a:prstGeom prst="rect">
                <a:avLst/>
              </a:prstGeom>
            </p:spPr>
          </p:pic>
          <p:pic>
            <p:nvPicPr>
              <p:cNvPr id="17" name="Picture 16" descr="Watermark.Light.RedBand.v4B.72.psd">
                <a:extLst>
                  <a:ext uri="{FF2B5EF4-FFF2-40B4-BE49-F238E27FC236}">
                    <a16:creationId xmlns:a16="http://schemas.microsoft.com/office/drawing/2014/main" id="{B4C95EE2-1BA2-4E67-8356-D2476758DA07}"/>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990600" y="0"/>
                <a:ext cx="9144000" cy="5943600"/>
              </a:xfrm>
              <a:prstGeom prst="rect">
                <a:avLst/>
              </a:prstGeom>
            </p:spPr>
          </p:pic>
        </p:grpSp>
      </p:grpSp>
      <p:pic>
        <p:nvPicPr>
          <p:cNvPr id="18" name="Picture 17" descr="Daymark.RedBackground.1&quot;Strip.v.2.eps">
            <a:extLst>
              <a:ext uri="{FF2B5EF4-FFF2-40B4-BE49-F238E27FC236}">
                <a16:creationId xmlns:a16="http://schemas.microsoft.com/office/drawing/2014/main" id="{D8F90BD4-9AFC-4611-886F-FCC9B26F85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4" name="Text Placeholder 13"/>
          <p:cNvSpPr>
            <a:spLocks noGrp="1"/>
          </p:cNvSpPr>
          <p:nvPr>
            <p:ph type="body" sz="quarter" idx="10"/>
          </p:nvPr>
        </p:nvSpPr>
        <p:spPr>
          <a:xfrm>
            <a:off x="3962400" y="2286000"/>
            <a:ext cx="7213600" cy="1447800"/>
          </a:xfrm>
          <a:prstGeom prst="rect">
            <a:avLst/>
          </a:prstGeom>
        </p:spPr>
        <p:txBody>
          <a:bodyPr lIns="0" tIns="0" rIns="0" bIns="0" anchor="b"/>
          <a:lstStyle>
            <a:lvl1pPr marL="0" indent="0">
              <a:buNone/>
              <a:defRPr sz="4000">
                <a:solidFill>
                  <a:schemeClr val="bg1"/>
                </a:solidFill>
              </a:defRPr>
            </a:lvl1pPr>
          </a:lstStyle>
          <a:p>
            <a:pPr lvl="0"/>
            <a:r>
              <a:rPr lang="en-US"/>
              <a:t>Click to edit Master text styles</a:t>
            </a:r>
          </a:p>
        </p:txBody>
      </p:sp>
      <p:sp>
        <p:nvSpPr>
          <p:cNvPr id="16" name="Date Placeholder 15"/>
          <p:cNvSpPr>
            <a:spLocks noGrp="1"/>
          </p:cNvSpPr>
          <p:nvPr>
            <p:ph type="dt" sz="half" idx="11"/>
          </p:nvPr>
        </p:nvSpPr>
        <p:spPr>
          <a:xfrm>
            <a:off x="609600" y="6400801"/>
            <a:ext cx="2844800" cy="169277"/>
          </a:xfrm>
          <a:prstGeom prst="rect">
            <a:avLst/>
          </a:prstGeom>
        </p:spPr>
        <p:txBody>
          <a:bodyPr/>
          <a:lstStyle>
            <a:lvl1pPr algn="l">
              <a:defRPr sz="1000" b="0">
                <a:solidFill>
                  <a:schemeClr val="tx2"/>
                </a:solidFill>
                <a:latin typeface="+mn-lt"/>
              </a:defRPr>
            </a:lvl1pPr>
          </a:lstStyle>
          <a:p>
            <a:fld id="{C54354E6-954B-3E4D-ABB1-C19DB4D69E5A}" type="datetime4">
              <a:rPr lang="en-US" smtClean="0"/>
              <a:pPr/>
              <a:t>January 30, 2023</a:t>
            </a:fld>
            <a:endParaRPr lang="en-US"/>
          </a:p>
        </p:txBody>
      </p:sp>
      <p:sp>
        <p:nvSpPr>
          <p:cNvPr id="19" name="Text Placeholder 24"/>
          <p:cNvSpPr>
            <a:spLocks noGrp="1"/>
          </p:cNvSpPr>
          <p:nvPr>
            <p:ph type="body" sz="quarter" idx="14" hasCustomPrompt="1"/>
          </p:nvPr>
        </p:nvSpPr>
        <p:spPr>
          <a:xfrm>
            <a:off x="3983836" y="3777850"/>
            <a:ext cx="7213600" cy="1175150"/>
          </a:xfrm>
          <a:prstGeom prst="rect">
            <a:avLst/>
          </a:prstGeom>
        </p:spPr>
        <p:txBody>
          <a:bodyPr lIns="0" tIns="0" rIns="0" bIns="0"/>
          <a:lstStyle>
            <a:lvl1pPr marL="0" indent="0">
              <a:buNone/>
              <a:defRPr sz="2000">
                <a:solidFill>
                  <a:schemeClr val="bg1">
                    <a:alpha val="60000"/>
                  </a:schemeClr>
                </a:solidFill>
                <a:latin typeface="+mj-lt"/>
              </a:defRPr>
            </a:lvl1pPr>
          </a:lstStyle>
          <a:p>
            <a:pPr lvl="0"/>
            <a:r>
              <a:rPr lang="en-US" sz="2000" b="0">
                <a:ln w="18415" cmpd="sng">
                  <a:noFill/>
                  <a:prstDash val="solid"/>
                </a:ln>
                <a:solidFill>
                  <a:schemeClr val="bg1">
                    <a:alpha val="60000"/>
                  </a:schemeClr>
                </a:solidFill>
                <a:latin typeface="Calibri"/>
                <a:cs typeface="Calibri"/>
              </a:rPr>
              <a:t>Subtitle</a:t>
            </a:r>
            <a:endParaRPr lang="en-US"/>
          </a:p>
        </p:txBody>
      </p:sp>
      <p:pic>
        <p:nvPicPr>
          <p:cNvPr id="11" name="Picture 10">
            <a:extLst>
              <a:ext uri="{FF2B5EF4-FFF2-40B4-BE49-F238E27FC236}">
                <a16:creationId xmlns:a16="http://schemas.microsoft.com/office/drawing/2014/main" id="{0F7700E7-D00D-47C0-A57A-BEF6050C51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1243970215"/>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20800" y="1524000"/>
            <a:ext cx="9652000" cy="4343400"/>
          </a:xfrm>
          <a:prstGeom prst="rect">
            <a:avLst/>
          </a:prstGeom>
        </p:spPr>
        <p:txBody>
          <a:bodyPr/>
          <a:lstStyle>
            <a:lvl1pPr>
              <a:buClr>
                <a:srgbClr val="D70D17"/>
              </a:buClr>
              <a:defRPr sz="2600">
                <a:solidFill>
                  <a:schemeClr val="tx2"/>
                </a:solidFill>
              </a:defRPr>
            </a:lvl1pPr>
            <a:lvl2pPr marL="667512" indent="-285750">
              <a:buClr>
                <a:srgbClr val="D70D17"/>
              </a:buClr>
              <a:buSzPct val="130000"/>
              <a:buFont typeface="Calibri" panose="020F0502020204030204" pitchFamily="34" charset="0"/>
              <a:buChar char="‐"/>
              <a:defRPr sz="2200">
                <a:solidFill>
                  <a:schemeClr val="tx2"/>
                </a:solidFill>
              </a:defRPr>
            </a:lvl2pPr>
            <a:lvl3pPr marL="886968" indent="-228600">
              <a:buClr>
                <a:srgbClr val="D70D17"/>
              </a:buClr>
              <a:buFont typeface="Arial" panose="020B0604020202020204" pitchFamily="34" charset="0"/>
              <a:buChar char="•"/>
              <a:defRPr sz="2000">
                <a:solidFill>
                  <a:schemeClr val="tx2"/>
                </a:solidFill>
              </a:defRPr>
            </a:lvl3pPr>
            <a:lvl4pPr marL="1143000" indent="-228600">
              <a:buClr>
                <a:srgbClr val="D70D17"/>
              </a:buClr>
              <a:buSzPct val="90000"/>
              <a:buFont typeface="Wingdings" panose="05000000000000000000" pitchFamily="2" charset="2"/>
              <a:buChar char="§"/>
              <a:defRPr sz="1800">
                <a:solidFill>
                  <a:schemeClr val="tx2"/>
                </a:solidFill>
              </a:defRPr>
            </a:lvl4pPr>
            <a:lvl5pPr>
              <a:buClr>
                <a:srgbClr val="D70D17"/>
              </a:buClr>
              <a:defRPr sz="16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1933199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6F7A-8B0D-44B9-B7A5-878F94602746}"/>
              </a:ext>
            </a:extLst>
          </p:cNvPr>
          <p:cNvSpPr>
            <a:spLocks noGrp="1"/>
          </p:cNvSpPr>
          <p:nvPr>
            <p:ph type="title" hasCustomPrompt="1"/>
          </p:nvPr>
        </p:nvSpPr>
        <p:spPr>
          <a:xfrm>
            <a:off x="0" y="1"/>
            <a:ext cx="11633200" cy="918224"/>
          </a:xfrm>
        </p:spPr>
        <p:txBody>
          <a:bodyPr anchor="t"/>
          <a:lstStyle>
            <a:lvl1pPr>
              <a:defRPr sz="2000" i="1"/>
            </a:lvl1pPr>
          </a:lstStyle>
          <a:p>
            <a:r>
              <a:rPr lang="en-US" i="1"/>
              <a:t>Project Prequalification</a:t>
            </a:r>
            <a:br>
              <a:rPr lang="en-US" i="1"/>
            </a:br>
            <a:r>
              <a:rPr lang="en-US" sz="3600" i="1"/>
              <a:t>Enter Slide Title</a:t>
            </a:r>
            <a:endParaRPr lang="en-US"/>
          </a:p>
        </p:txBody>
      </p:sp>
      <p:sp>
        <p:nvSpPr>
          <p:cNvPr id="3" name="Slide Number Placeholder 2">
            <a:extLst>
              <a:ext uri="{FF2B5EF4-FFF2-40B4-BE49-F238E27FC236}">
                <a16:creationId xmlns:a16="http://schemas.microsoft.com/office/drawing/2014/main" id="{97605DCF-01B1-4376-8DB0-980E431989F9}"/>
              </a:ext>
            </a:extLst>
          </p:cNvPr>
          <p:cNvSpPr>
            <a:spLocks noGrp="1"/>
          </p:cNvSpPr>
          <p:nvPr>
            <p:ph type="sldNum" sz="quarter" idx="10"/>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656821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ne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0800" y="2133600"/>
            <a:ext cx="9652000" cy="3810000"/>
          </a:xfrm>
          <a:prstGeom prst="rect">
            <a:avLst/>
          </a:prstGeom>
        </p:spPr>
        <p:txBody>
          <a:bodyPr/>
          <a:lstStyle>
            <a:lvl1pPr marL="320040" indent="-320040">
              <a:defRPr sz="2200">
                <a:solidFill>
                  <a:schemeClr val="tx2"/>
                </a:solidFill>
              </a:defRPr>
            </a:lvl1pPr>
            <a:lvl2pPr marL="548640" indent="-228600">
              <a:buSzPct val="120000"/>
              <a:buFont typeface="Calibri" panose="020F0502020204030204" pitchFamily="34" charset="0"/>
              <a:buChar char="‐"/>
              <a:defRPr sz="2000">
                <a:solidFill>
                  <a:schemeClr val="tx2"/>
                </a:solidFill>
              </a:defRPr>
            </a:lvl2pPr>
            <a:lvl3pPr marL="777240" indent="-228600">
              <a:buFont typeface="Arial" panose="020B0604020202020204" pitchFamily="34" charset="0"/>
              <a:buChar char="•"/>
              <a:defRPr sz="1800">
                <a:solidFill>
                  <a:schemeClr val="tx2"/>
                </a:solidFill>
              </a:defRPr>
            </a:lvl3pPr>
            <a:lvl4pPr marL="1005840">
              <a:buClr>
                <a:schemeClr val="accent1"/>
              </a:buClr>
              <a:buSzPct val="90000"/>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8"/>
          <p:cNvSpPr>
            <a:spLocks noGrp="1"/>
          </p:cNvSpPr>
          <p:nvPr>
            <p:ph type="title"/>
          </p:nvPr>
        </p:nvSpPr>
        <p:spPr/>
        <p:txBody>
          <a:bodyPr/>
          <a:lstStyle/>
          <a:p>
            <a:r>
              <a:rPr lang="en-US"/>
              <a:t>Click to edit Master title style</a:t>
            </a:r>
          </a:p>
        </p:txBody>
      </p:sp>
      <p:sp>
        <p:nvSpPr>
          <p:cNvPr id="10" name="Text Placeholder 2"/>
          <p:cNvSpPr>
            <a:spLocks noGrp="1"/>
          </p:cNvSpPr>
          <p:nvPr>
            <p:ph type="body" idx="10"/>
          </p:nvPr>
        </p:nvSpPr>
        <p:spPr>
          <a:xfrm>
            <a:off x="558800" y="1244130"/>
            <a:ext cx="8483600" cy="639762"/>
          </a:xfrm>
          <a:prstGeom prst="rect">
            <a:avLst/>
          </a:prstGeom>
        </p:spPr>
        <p:txBody>
          <a:bodyPr anchor="ct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2540406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0" y="1524000"/>
            <a:ext cx="5386917" cy="4495801"/>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buSzPct val="90000"/>
              <a:defRPr sz="1400">
                <a:solidFill>
                  <a:schemeClr val="tx2"/>
                </a:solidFill>
              </a:defRPr>
            </a:lvl4pPr>
            <a:lvl5pPr marL="1828800" indent="0">
              <a:buClr>
                <a:srgbClr val="D70D17"/>
              </a:buClr>
              <a:buNone/>
              <a:defRPr sz="12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193368" y="1524000"/>
            <a:ext cx="5389033" cy="4495801"/>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defRPr sz="1400">
                <a:solidFill>
                  <a:schemeClr val="tx2"/>
                </a:solidFill>
              </a:defRPr>
            </a:lvl4pPr>
            <a:lvl5pPr>
              <a:buClr>
                <a:srgbClr val="D70D17"/>
              </a:buCl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8"/>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1192110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s with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33250"/>
            <a:ext cx="5386917" cy="703738"/>
          </a:xfrm>
          <a:prstGeom prst="rect">
            <a:avLst/>
          </a:prstGeom>
        </p:spPr>
        <p:txBody>
          <a:bodyPr anchor="ct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844925"/>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buSzPct val="90000"/>
              <a:defRPr sz="1400">
                <a:solidFill>
                  <a:schemeClr val="tx2"/>
                </a:solidFill>
              </a:defRPr>
            </a:lvl4pPr>
            <a:lvl5pPr marL="1828800" indent="0">
              <a:buClr>
                <a:srgbClr val="D70D17"/>
              </a:buClr>
              <a:buNone/>
              <a:defRPr sz="12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3368" y="1233250"/>
            <a:ext cx="5389033" cy="703738"/>
          </a:xfrm>
          <a:prstGeom prst="rect">
            <a:avLst/>
          </a:prstGeom>
        </p:spPr>
        <p:txBody>
          <a:bodyPr anchor="ct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844925"/>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defRPr sz="1400">
                <a:solidFill>
                  <a:schemeClr val="tx2"/>
                </a:solidFill>
              </a:defRPr>
            </a:lvl4pPr>
            <a:lvl5pPr>
              <a:buClr>
                <a:srgbClr val="D70D17"/>
              </a:buCl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8"/>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3919938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1315068590"/>
      </p:ext>
    </p:extLst>
  </p:cSld>
  <p:clrMapOvr>
    <a:masterClrMapping/>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066800"/>
            <a:ext cx="7315200" cy="3938587"/>
          </a:xfrm>
          <a:prstGeom prst="rect">
            <a:avLst/>
          </a:prstGeo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562600"/>
            <a:ext cx="7315200" cy="609600"/>
          </a:xfrm>
          <a:prstGeom prst="rect">
            <a:avLst/>
          </a:prstGeom>
        </p:spPr>
        <p:txBody>
          <a:bodyPr/>
          <a:lstStyle>
            <a:lvl1pPr marL="0" indent="0" algn="ctr">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3079169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458E-E7D8-09AF-998F-2D8EEE5F5E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27103A-DC9D-CF57-ED8F-9D7ECAD676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35406C-9C12-9C40-668B-7186EFDB8793}"/>
              </a:ext>
            </a:extLst>
          </p:cNvPr>
          <p:cNvSpPr>
            <a:spLocks noGrp="1"/>
          </p:cNvSpPr>
          <p:nvPr>
            <p:ph type="dt" sz="half" idx="10"/>
          </p:nvPr>
        </p:nvSpPr>
        <p:spPr/>
        <p:txBody>
          <a:bodyPr/>
          <a:lstStyle/>
          <a:p>
            <a:fld id="{0350211E-656B-448D-A120-262C280BFFFA}" type="datetimeFigureOut">
              <a:rPr lang="en-US" smtClean="0"/>
              <a:t>1/30/2023</a:t>
            </a:fld>
            <a:endParaRPr lang="en-US"/>
          </a:p>
        </p:txBody>
      </p:sp>
      <p:sp>
        <p:nvSpPr>
          <p:cNvPr id="5" name="Footer Placeholder 4">
            <a:extLst>
              <a:ext uri="{FF2B5EF4-FFF2-40B4-BE49-F238E27FC236}">
                <a16:creationId xmlns:a16="http://schemas.microsoft.com/office/drawing/2014/main" id="{E7221088-98E2-C164-773E-F44B53818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F0A10-9A62-3559-1E1A-31F505D10110}"/>
              </a:ext>
            </a:extLst>
          </p:cNvPr>
          <p:cNvSpPr>
            <a:spLocks noGrp="1"/>
          </p:cNvSpPr>
          <p:nvPr>
            <p:ph type="sldNum" sz="quarter" idx="12"/>
          </p:nvPr>
        </p:nvSpPr>
        <p:spPr/>
        <p:txBody>
          <a:bodyPr/>
          <a:lstStyle/>
          <a:p>
            <a:fld id="{6E66A9E4-7E33-4E30-94AD-3324ECFE4CCF}" type="slidenum">
              <a:rPr lang="en-US" smtClean="0"/>
              <a:t>‹#›</a:t>
            </a:fld>
            <a:endParaRPr lang="en-US"/>
          </a:p>
        </p:txBody>
      </p:sp>
    </p:spTree>
    <p:extLst>
      <p:ext uri="{BB962C8B-B14F-4D97-AF65-F5344CB8AC3E}">
        <p14:creationId xmlns:p14="http://schemas.microsoft.com/office/powerpoint/2010/main" val="2012390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1365BF1-45B8-48DA-A4C3-FFE9E3538E94}"/>
              </a:ext>
            </a:extLst>
          </p:cNvPr>
          <p:cNvGrpSpPr/>
          <p:nvPr userDrawn="1"/>
        </p:nvGrpSpPr>
        <p:grpSpPr>
          <a:xfrm>
            <a:off x="0" y="0"/>
            <a:ext cx="12192000" cy="5943600"/>
            <a:chOff x="0" y="0"/>
            <a:chExt cx="12192000" cy="5943600"/>
          </a:xfrm>
        </p:grpSpPr>
        <p:pic>
          <p:nvPicPr>
            <p:cNvPr id="19" name="Picture 18" descr="Watermark.Light.RedBand.v4B.72.psd">
              <a:extLst>
                <a:ext uri="{FF2B5EF4-FFF2-40B4-BE49-F238E27FC236}">
                  <a16:creationId xmlns:a16="http://schemas.microsoft.com/office/drawing/2014/main" id="{6FC1F2BE-B96C-479B-98C0-004886CD64A3}"/>
                </a:ext>
              </a:extLst>
            </p:cNvPr>
            <p:cNvPicPr preferRelativeResize="0">
              <a:picLocks/>
            </p:cNvPicPr>
            <p:nvPr userDrawn="1"/>
          </p:nvPicPr>
          <p:blipFill rotWithShape="1">
            <a:blip r:embed="rId2">
              <a:extLst>
                <a:ext uri="{28A0092B-C50C-407E-A947-70E740481C1C}">
                  <a14:useLocalDpi xmlns:a14="http://schemas.microsoft.com/office/drawing/2010/main" val="0"/>
                </a:ext>
              </a:extLst>
            </a:blip>
            <a:srcRect r="52500"/>
            <a:stretch/>
          </p:blipFill>
          <p:spPr>
            <a:xfrm flipH="1">
              <a:off x="0" y="0"/>
              <a:ext cx="4343400" cy="5943600"/>
            </a:xfrm>
            <a:prstGeom prst="rect">
              <a:avLst/>
            </a:prstGeom>
          </p:spPr>
        </p:pic>
        <p:grpSp>
          <p:nvGrpSpPr>
            <p:cNvPr id="20" name="Group 19">
              <a:extLst>
                <a:ext uri="{FF2B5EF4-FFF2-40B4-BE49-F238E27FC236}">
                  <a16:creationId xmlns:a16="http://schemas.microsoft.com/office/drawing/2014/main" id="{F7EE04CD-7379-45FF-8447-7378B261958F}"/>
                </a:ext>
              </a:extLst>
            </p:cNvPr>
            <p:cNvGrpSpPr/>
            <p:nvPr userDrawn="1"/>
          </p:nvGrpSpPr>
          <p:grpSpPr>
            <a:xfrm>
              <a:off x="990600" y="0"/>
              <a:ext cx="11201400" cy="5943600"/>
              <a:chOff x="990600" y="0"/>
              <a:chExt cx="11201400" cy="5943600"/>
            </a:xfrm>
          </p:grpSpPr>
          <p:pic>
            <p:nvPicPr>
              <p:cNvPr id="21" name="Picture 20" descr="Watermark.Light.RedBand.v4B.72.psd">
                <a:extLst>
                  <a:ext uri="{FF2B5EF4-FFF2-40B4-BE49-F238E27FC236}">
                    <a16:creationId xmlns:a16="http://schemas.microsoft.com/office/drawing/2014/main" id="{9814540D-CBAD-4E2D-8D06-03467A2636A4}"/>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5943600"/>
              </a:xfrm>
              <a:prstGeom prst="rect">
                <a:avLst/>
              </a:prstGeom>
            </p:spPr>
          </p:pic>
          <p:pic>
            <p:nvPicPr>
              <p:cNvPr id="22" name="Picture 21" descr="Watermark.Light.RedBand.v4B.72.psd">
                <a:extLst>
                  <a:ext uri="{FF2B5EF4-FFF2-40B4-BE49-F238E27FC236}">
                    <a16:creationId xmlns:a16="http://schemas.microsoft.com/office/drawing/2014/main" id="{C6D0E479-BE4E-4D9F-A488-CC052F93478B}"/>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990600" y="0"/>
                <a:ext cx="9144000" cy="5943600"/>
              </a:xfrm>
              <a:prstGeom prst="rect">
                <a:avLst/>
              </a:prstGeom>
            </p:spPr>
          </p:pic>
        </p:grpSp>
      </p:grpSp>
      <p:pic>
        <p:nvPicPr>
          <p:cNvPr id="23" name="Picture 22" descr="Daymark.RedBackground.1&quot;Strip.v.2.eps">
            <a:extLst>
              <a:ext uri="{FF2B5EF4-FFF2-40B4-BE49-F238E27FC236}">
                <a16:creationId xmlns:a16="http://schemas.microsoft.com/office/drawing/2014/main" id="{003A3BBA-5F7B-4ACA-8E2E-E2A727741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7" name="Text Placeholder 2"/>
          <p:cNvSpPr txBox="1">
            <a:spLocks/>
          </p:cNvSpPr>
          <p:nvPr/>
        </p:nvSpPr>
        <p:spPr bwMode="auto">
          <a:xfrm>
            <a:off x="203200" y="6091625"/>
            <a:ext cx="1524000" cy="597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marL="0" marR="0" indent="0" algn="l" defTabSz="914400" rtl="0" eaLnBrk="1" fontAlgn="base" latinLnBrk="0" hangingPunct="1">
              <a:lnSpc>
                <a:spcPct val="100000"/>
              </a:lnSpc>
              <a:spcBef>
                <a:spcPts val="0"/>
              </a:spcBef>
              <a:spcAft>
                <a:spcPts val="0"/>
              </a:spcAft>
              <a:buClr>
                <a:srgbClr val="FF0000"/>
              </a:buClr>
              <a:buSzPct val="110000"/>
              <a:buFont typeface="Wingdings" charset="0"/>
              <a:buNone/>
              <a:tabLst/>
              <a:defRPr sz="1100" b="0" i="0" cap="all" baseline="0">
                <a:solidFill>
                  <a:schemeClr val="tx2">
                    <a:lumMod val="65000"/>
                    <a:lumOff val="35000"/>
                  </a:schemeClr>
                </a:solidFill>
                <a:latin typeface="+mn-lt"/>
                <a:ea typeface="+mn-ea"/>
                <a:cs typeface="+mn-cs"/>
              </a:defRPr>
            </a:lvl1pPr>
            <a:lvl2pPr marL="457200" indent="0" algn="l" rtl="0" fontAlgn="base">
              <a:spcBef>
                <a:spcPct val="20000"/>
              </a:spcBef>
              <a:spcAft>
                <a:spcPct val="0"/>
              </a:spcAft>
              <a:buClr>
                <a:srgbClr val="D70D17"/>
              </a:buClr>
              <a:buSzPct val="110000"/>
              <a:buFont typeface="Wingdings" charset="0"/>
              <a:buNone/>
              <a:defRPr sz="2000" b="1">
                <a:solidFill>
                  <a:schemeClr val="bg2">
                    <a:lumMod val="50000"/>
                  </a:schemeClr>
                </a:solidFill>
                <a:latin typeface="+mn-lt"/>
                <a:ea typeface="+mn-ea"/>
              </a:defRPr>
            </a:lvl2pPr>
            <a:lvl3pPr marL="914400" indent="0" algn="l" rtl="0" fontAlgn="base">
              <a:spcBef>
                <a:spcPct val="20000"/>
              </a:spcBef>
              <a:spcAft>
                <a:spcPct val="0"/>
              </a:spcAft>
              <a:buClr>
                <a:srgbClr val="D70D17"/>
              </a:buClr>
              <a:buSzPct val="110000"/>
              <a:buFont typeface="Wingdings" charset="0"/>
              <a:buNone/>
              <a:defRPr sz="1800" b="1">
                <a:solidFill>
                  <a:schemeClr val="bg2">
                    <a:lumMod val="50000"/>
                  </a:schemeClr>
                </a:solidFill>
                <a:latin typeface="+mn-lt"/>
                <a:ea typeface="+mn-ea"/>
              </a:defRPr>
            </a:lvl3pPr>
            <a:lvl4pPr marL="13716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4pPr>
            <a:lvl5pPr marL="18288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5pPr>
            <a:lvl6pPr marL="22860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6pPr>
            <a:lvl7pPr marL="27432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7pPr>
            <a:lvl8pPr marL="32004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8pPr>
            <a:lvl9pPr marL="36576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9pPr>
          </a:lstStyle>
          <a:p>
            <a:pPr algn="r">
              <a:lnSpc>
                <a:spcPct val="80000"/>
              </a:lnSpc>
              <a:spcAft>
                <a:spcPts val="400"/>
              </a:spcAft>
            </a:pPr>
            <a:r>
              <a:rPr lang="en-US" sz="1100" dirty="0">
                <a:solidFill>
                  <a:schemeClr val="tx2"/>
                </a:solidFill>
                <a:latin typeface="Calibri"/>
                <a:cs typeface="Calibri"/>
              </a:rPr>
              <a:t>Prepared By:</a:t>
            </a:r>
          </a:p>
          <a:p>
            <a:pPr algn="r">
              <a:lnSpc>
                <a:spcPct val="80000"/>
              </a:lnSpc>
              <a:spcAft>
                <a:spcPts val="400"/>
              </a:spcAft>
            </a:pPr>
            <a:r>
              <a:rPr lang="en-US" sz="1100" dirty="0">
                <a:solidFill>
                  <a:schemeClr val="tx2"/>
                </a:solidFill>
                <a:latin typeface="Calibri"/>
                <a:cs typeface="Calibri"/>
              </a:rPr>
              <a:t>Prepared For:</a:t>
            </a:r>
          </a:p>
          <a:p>
            <a:pPr algn="r">
              <a:lnSpc>
                <a:spcPct val="80000"/>
              </a:lnSpc>
              <a:spcAft>
                <a:spcPts val="400"/>
              </a:spcAft>
            </a:pPr>
            <a:r>
              <a:rPr lang="en-US" sz="1100" dirty="0">
                <a:solidFill>
                  <a:schemeClr val="tx2"/>
                </a:solidFill>
                <a:latin typeface="Calibri"/>
                <a:cs typeface="Calibri"/>
              </a:rPr>
              <a:t>Date:</a:t>
            </a:r>
          </a:p>
        </p:txBody>
      </p:sp>
      <p:sp>
        <p:nvSpPr>
          <p:cNvPr id="13" name="Text Placeholder 13"/>
          <p:cNvSpPr>
            <a:spLocks noGrp="1"/>
          </p:cNvSpPr>
          <p:nvPr>
            <p:ph type="body" sz="quarter" idx="12"/>
          </p:nvPr>
        </p:nvSpPr>
        <p:spPr>
          <a:xfrm>
            <a:off x="3962400" y="2286000"/>
            <a:ext cx="7213600" cy="1447800"/>
          </a:xfrm>
          <a:prstGeom prst="rect">
            <a:avLst/>
          </a:prstGeom>
        </p:spPr>
        <p:txBody>
          <a:bodyPr lIns="0" tIns="0" rIns="0" bIns="0" anchor="b"/>
          <a:lstStyle>
            <a:lvl1pPr marL="0" indent="0">
              <a:buNone/>
              <a:defRPr sz="4000">
                <a:solidFill>
                  <a:schemeClr val="bg1"/>
                </a:solidFill>
              </a:defRPr>
            </a:lvl1pPr>
          </a:lstStyle>
          <a:p>
            <a:pPr lvl="0"/>
            <a:r>
              <a:rPr lang="en-US"/>
              <a:t>Click to edit Master text styles</a:t>
            </a:r>
          </a:p>
        </p:txBody>
      </p:sp>
      <p:sp>
        <p:nvSpPr>
          <p:cNvPr id="25" name="Text Placeholder 24"/>
          <p:cNvSpPr>
            <a:spLocks noGrp="1"/>
          </p:cNvSpPr>
          <p:nvPr>
            <p:ph type="body" sz="quarter" idx="14" hasCustomPrompt="1"/>
          </p:nvPr>
        </p:nvSpPr>
        <p:spPr>
          <a:xfrm>
            <a:off x="3983836" y="3777850"/>
            <a:ext cx="7213600" cy="1175150"/>
          </a:xfrm>
          <a:prstGeom prst="rect">
            <a:avLst/>
          </a:prstGeom>
        </p:spPr>
        <p:txBody>
          <a:bodyPr lIns="0" tIns="0" rIns="0" bIns="0"/>
          <a:lstStyle>
            <a:lvl1pPr marL="0" indent="0">
              <a:buNone/>
              <a:defRPr sz="2000">
                <a:solidFill>
                  <a:schemeClr val="bg1">
                    <a:alpha val="60000"/>
                  </a:schemeClr>
                </a:solidFill>
                <a:latin typeface="+mj-lt"/>
              </a:defRPr>
            </a:lvl1pPr>
          </a:lstStyle>
          <a:p>
            <a:pPr lvl="0"/>
            <a:r>
              <a:rPr lang="en-US" sz="2000" b="0" dirty="0">
                <a:ln w="18415" cmpd="sng">
                  <a:noFill/>
                  <a:prstDash val="solid"/>
                </a:ln>
                <a:solidFill>
                  <a:schemeClr val="bg1">
                    <a:alpha val="60000"/>
                  </a:schemeClr>
                </a:solidFill>
                <a:latin typeface="Calibri"/>
                <a:cs typeface="Calibri"/>
              </a:rPr>
              <a:t>Subtitle</a:t>
            </a:r>
            <a:endParaRPr lang="en-US" dirty="0"/>
          </a:p>
        </p:txBody>
      </p:sp>
      <p:sp>
        <p:nvSpPr>
          <p:cNvPr id="5" name="Text Placeholder 4"/>
          <p:cNvSpPr>
            <a:spLocks noGrp="1"/>
          </p:cNvSpPr>
          <p:nvPr>
            <p:ph type="body" sz="quarter" idx="15" hasCustomPrompt="1"/>
          </p:nvPr>
        </p:nvSpPr>
        <p:spPr>
          <a:xfrm>
            <a:off x="1727200" y="6109604"/>
            <a:ext cx="4876800" cy="169277"/>
          </a:xfrm>
          <a:prstGeom prst="rect">
            <a:avLst/>
          </a:prstGeom>
        </p:spPr>
        <p:txBody>
          <a:bodyPr lIns="0" tIns="0" rIns="0" bIns="0">
            <a:noAutofit/>
          </a:bodyPr>
          <a:lstStyle>
            <a:lvl1pPr marL="0" indent="0">
              <a:buNone/>
              <a:defRPr sz="1100"/>
            </a:lvl1pPr>
          </a:lstStyle>
          <a:p>
            <a:pPr lvl="0"/>
            <a:r>
              <a:rPr lang="en-US" dirty="0"/>
              <a:t>NAME</a:t>
            </a:r>
          </a:p>
        </p:txBody>
      </p:sp>
      <p:sp>
        <p:nvSpPr>
          <p:cNvPr id="14" name="Text Placeholder 4"/>
          <p:cNvSpPr>
            <a:spLocks noGrp="1"/>
          </p:cNvSpPr>
          <p:nvPr>
            <p:ph type="body" sz="quarter" idx="16" hasCustomPrompt="1"/>
          </p:nvPr>
        </p:nvSpPr>
        <p:spPr>
          <a:xfrm>
            <a:off x="1727200" y="6292484"/>
            <a:ext cx="4876800" cy="169277"/>
          </a:xfrm>
          <a:prstGeom prst="rect">
            <a:avLst/>
          </a:prstGeom>
        </p:spPr>
        <p:txBody>
          <a:bodyPr lIns="0" tIns="0" rIns="0" bIns="0">
            <a:noAutofit/>
          </a:bodyPr>
          <a:lstStyle>
            <a:lvl1pPr marL="0" indent="0">
              <a:buNone/>
              <a:defRPr sz="1100"/>
            </a:lvl1pPr>
          </a:lstStyle>
          <a:p>
            <a:pPr lvl="0"/>
            <a:r>
              <a:rPr lang="en-US" dirty="0"/>
              <a:t>FOR</a:t>
            </a:r>
          </a:p>
        </p:txBody>
      </p:sp>
      <p:sp>
        <p:nvSpPr>
          <p:cNvPr id="10" name="Text Placeholder 4">
            <a:extLst>
              <a:ext uri="{FF2B5EF4-FFF2-40B4-BE49-F238E27FC236}">
                <a16:creationId xmlns:a16="http://schemas.microsoft.com/office/drawing/2014/main" id="{425E1C34-FDE4-4122-A88B-EE970238D185}"/>
              </a:ext>
            </a:extLst>
          </p:cNvPr>
          <p:cNvSpPr>
            <a:spLocks noGrp="1"/>
          </p:cNvSpPr>
          <p:nvPr>
            <p:ph type="body" sz="quarter" idx="17" hasCustomPrompt="1"/>
          </p:nvPr>
        </p:nvSpPr>
        <p:spPr>
          <a:xfrm>
            <a:off x="1727200" y="6487275"/>
            <a:ext cx="4876800" cy="169277"/>
          </a:xfrm>
          <a:prstGeom prst="rect">
            <a:avLst/>
          </a:prstGeom>
        </p:spPr>
        <p:txBody>
          <a:bodyPr lIns="0" tIns="0" rIns="0" bIns="0">
            <a:noAutofit/>
          </a:bodyPr>
          <a:lstStyle>
            <a:lvl1pPr marL="0" indent="0">
              <a:buNone/>
              <a:defRPr sz="1100" cap="all" baseline="0"/>
            </a:lvl1pPr>
          </a:lstStyle>
          <a:p>
            <a:pPr lvl="0"/>
            <a:r>
              <a:rPr lang="en-US" cap="all" baseline="0" dirty="0"/>
              <a:t>DATE</a:t>
            </a:r>
            <a:endParaRPr lang="en-US" dirty="0"/>
          </a:p>
        </p:txBody>
      </p:sp>
      <p:sp>
        <p:nvSpPr>
          <p:cNvPr id="11" name="TextBox 10">
            <a:extLst>
              <a:ext uri="{FF2B5EF4-FFF2-40B4-BE49-F238E27FC236}">
                <a16:creationId xmlns:a16="http://schemas.microsoft.com/office/drawing/2014/main" id="{5F0DC106-F598-4756-8CFC-3ED5168410C2}"/>
              </a:ext>
            </a:extLst>
          </p:cNvPr>
          <p:cNvSpPr txBox="1"/>
          <p:nvPr userDrawn="1"/>
        </p:nvSpPr>
        <p:spPr bwMode="auto">
          <a:xfrm>
            <a:off x="9893060" y="1001218"/>
            <a:ext cx="1446357" cy="294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1440" tIns="45720" rIns="91440" bIns="45720" numCol="1" rtlCol="0" anchor="b" anchorCtr="0" compatLnSpc="1">
            <a:prstTxWarp prst="textNoShape">
              <a:avLst/>
            </a:prstTxWarp>
            <a:spAutoFit/>
          </a:bodyPr>
          <a:lstStyle/>
          <a:p>
            <a:pPr>
              <a:lnSpc>
                <a:spcPct val="80000"/>
              </a:lnSpc>
              <a:spcAft>
                <a:spcPts val="400"/>
              </a:spcAft>
            </a:pPr>
            <a:r>
              <a:rPr lang="en-US" sz="1600" b="1" dirty="0">
                <a:solidFill>
                  <a:schemeClr val="bg2"/>
                </a:solidFill>
                <a:latin typeface="Calibri"/>
                <a:cs typeface="Calibri"/>
              </a:rPr>
              <a:t>CONFIDENTIAL</a:t>
            </a:r>
          </a:p>
        </p:txBody>
      </p:sp>
      <p:pic>
        <p:nvPicPr>
          <p:cNvPr id="12" name="Picture 11">
            <a:extLst>
              <a:ext uri="{FF2B5EF4-FFF2-40B4-BE49-F238E27FC236}">
                <a16:creationId xmlns:a16="http://schemas.microsoft.com/office/drawing/2014/main" id="{99593050-98AA-4286-BAA0-385D00DF375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1413768644"/>
      </p:ext>
    </p:extLst>
  </p:cSld>
  <p:clrMapOvr>
    <a:masterClrMapping/>
  </p:clrMapOvr>
  <p:hf hdr="0" ftr="0"/>
  <p:extLst>
    <p:ext uri="{DCECCB84-F9BA-43D5-87BE-67443E8EF086}">
      <p15:sldGuideLst xmlns:p15="http://schemas.microsoft.com/office/powerpoint/2012/main">
        <p15:guide id="1" orient="horz" pos="417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just Dat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4FB004B-7D66-44D3-90EE-010FC1A317C4}"/>
              </a:ext>
            </a:extLst>
          </p:cNvPr>
          <p:cNvGrpSpPr/>
          <p:nvPr userDrawn="1"/>
        </p:nvGrpSpPr>
        <p:grpSpPr>
          <a:xfrm>
            <a:off x="0" y="0"/>
            <a:ext cx="12192000" cy="5943600"/>
            <a:chOff x="0" y="0"/>
            <a:chExt cx="12192000" cy="5943600"/>
          </a:xfrm>
        </p:grpSpPr>
        <p:pic>
          <p:nvPicPr>
            <p:cNvPr id="12" name="Picture 11" descr="Watermark.Light.RedBand.v4B.72.psd">
              <a:extLst>
                <a:ext uri="{FF2B5EF4-FFF2-40B4-BE49-F238E27FC236}">
                  <a16:creationId xmlns:a16="http://schemas.microsoft.com/office/drawing/2014/main" id="{4EEA7E21-6E16-40BA-8ECF-4075594AFCC1}"/>
                </a:ext>
              </a:extLst>
            </p:cNvPr>
            <p:cNvPicPr preferRelativeResize="0">
              <a:picLocks/>
            </p:cNvPicPr>
            <p:nvPr userDrawn="1"/>
          </p:nvPicPr>
          <p:blipFill rotWithShape="1">
            <a:blip r:embed="rId2">
              <a:extLst>
                <a:ext uri="{28A0092B-C50C-407E-A947-70E740481C1C}">
                  <a14:useLocalDpi xmlns:a14="http://schemas.microsoft.com/office/drawing/2010/main" val="0"/>
                </a:ext>
              </a:extLst>
            </a:blip>
            <a:srcRect r="52500"/>
            <a:stretch/>
          </p:blipFill>
          <p:spPr>
            <a:xfrm flipH="1">
              <a:off x="0" y="0"/>
              <a:ext cx="4343400" cy="5943600"/>
            </a:xfrm>
            <a:prstGeom prst="rect">
              <a:avLst/>
            </a:prstGeom>
          </p:spPr>
        </p:pic>
        <p:grpSp>
          <p:nvGrpSpPr>
            <p:cNvPr id="13" name="Group 12">
              <a:extLst>
                <a:ext uri="{FF2B5EF4-FFF2-40B4-BE49-F238E27FC236}">
                  <a16:creationId xmlns:a16="http://schemas.microsoft.com/office/drawing/2014/main" id="{293CE8B7-9F7C-4F0E-984E-0CE56FB1FE67}"/>
                </a:ext>
              </a:extLst>
            </p:cNvPr>
            <p:cNvGrpSpPr/>
            <p:nvPr userDrawn="1"/>
          </p:nvGrpSpPr>
          <p:grpSpPr>
            <a:xfrm>
              <a:off x="990600" y="0"/>
              <a:ext cx="11201400" cy="5943600"/>
              <a:chOff x="990600" y="0"/>
              <a:chExt cx="11201400" cy="5943600"/>
            </a:xfrm>
          </p:grpSpPr>
          <p:pic>
            <p:nvPicPr>
              <p:cNvPr id="15" name="Picture 14" descr="Watermark.Light.RedBand.v4B.72.psd">
                <a:extLst>
                  <a:ext uri="{FF2B5EF4-FFF2-40B4-BE49-F238E27FC236}">
                    <a16:creationId xmlns:a16="http://schemas.microsoft.com/office/drawing/2014/main" id="{3BFB6D69-6F54-4762-8AD2-17257D366963}"/>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5943600"/>
              </a:xfrm>
              <a:prstGeom prst="rect">
                <a:avLst/>
              </a:prstGeom>
            </p:spPr>
          </p:pic>
          <p:pic>
            <p:nvPicPr>
              <p:cNvPr id="17" name="Picture 16" descr="Watermark.Light.RedBand.v4B.72.psd">
                <a:extLst>
                  <a:ext uri="{FF2B5EF4-FFF2-40B4-BE49-F238E27FC236}">
                    <a16:creationId xmlns:a16="http://schemas.microsoft.com/office/drawing/2014/main" id="{B4C95EE2-1BA2-4E67-8356-D2476758DA07}"/>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990600" y="0"/>
                <a:ext cx="9144000" cy="5943600"/>
              </a:xfrm>
              <a:prstGeom prst="rect">
                <a:avLst/>
              </a:prstGeom>
            </p:spPr>
          </p:pic>
        </p:grpSp>
      </p:grpSp>
      <p:pic>
        <p:nvPicPr>
          <p:cNvPr id="18" name="Picture 17" descr="Daymark.RedBackground.1&quot;Strip.v.2.eps">
            <a:extLst>
              <a:ext uri="{FF2B5EF4-FFF2-40B4-BE49-F238E27FC236}">
                <a16:creationId xmlns:a16="http://schemas.microsoft.com/office/drawing/2014/main" id="{D8F90BD4-9AFC-4611-886F-FCC9B26F85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4" name="Text Placeholder 13"/>
          <p:cNvSpPr>
            <a:spLocks noGrp="1"/>
          </p:cNvSpPr>
          <p:nvPr>
            <p:ph type="body" sz="quarter" idx="10"/>
          </p:nvPr>
        </p:nvSpPr>
        <p:spPr>
          <a:xfrm>
            <a:off x="3962400" y="2286000"/>
            <a:ext cx="7213600" cy="1447800"/>
          </a:xfrm>
          <a:prstGeom prst="rect">
            <a:avLst/>
          </a:prstGeom>
        </p:spPr>
        <p:txBody>
          <a:bodyPr lIns="0" tIns="0" rIns="0" bIns="0" anchor="b"/>
          <a:lstStyle>
            <a:lvl1pPr marL="0" indent="0">
              <a:buNone/>
              <a:defRPr sz="4000">
                <a:solidFill>
                  <a:schemeClr val="bg1"/>
                </a:solidFill>
              </a:defRPr>
            </a:lvl1pPr>
          </a:lstStyle>
          <a:p>
            <a:pPr lvl="0"/>
            <a:r>
              <a:rPr lang="en-US"/>
              <a:t>Click to edit Master text styles</a:t>
            </a:r>
          </a:p>
        </p:txBody>
      </p:sp>
      <p:sp>
        <p:nvSpPr>
          <p:cNvPr id="16" name="Date Placeholder 15"/>
          <p:cNvSpPr>
            <a:spLocks noGrp="1"/>
          </p:cNvSpPr>
          <p:nvPr>
            <p:ph type="dt" sz="half" idx="11"/>
          </p:nvPr>
        </p:nvSpPr>
        <p:spPr>
          <a:xfrm>
            <a:off x="609600" y="6400801"/>
            <a:ext cx="2844800" cy="169277"/>
          </a:xfrm>
          <a:prstGeom prst="rect">
            <a:avLst/>
          </a:prstGeom>
        </p:spPr>
        <p:txBody>
          <a:bodyPr/>
          <a:lstStyle>
            <a:lvl1pPr algn="l">
              <a:defRPr sz="1000" b="0">
                <a:solidFill>
                  <a:schemeClr val="tx2"/>
                </a:solidFill>
                <a:latin typeface="+mn-lt"/>
              </a:defRPr>
            </a:lvl1pPr>
          </a:lstStyle>
          <a:p>
            <a:fld id="{C54354E6-954B-3E4D-ABB1-C19DB4D69E5A}" type="datetime4">
              <a:rPr lang="en-US" smtClean="0"/>
              <a:pPr/>
              <a:t>January 30, 2023</a:t>
            </a:fld>
            <a:endParaRPr lang="en-US" dirty="0"/>
          </a:p>
        </p:txBody>
      </p:sp>
      <p:sp>
        <p:nvSpPr>
          <p:cNvPr id="19" name="Text Placeholder 24"/>
          <p:cNvSpPr>
            <a:spLocks noGrp="1"/>
          </p:cNvSpPr>
          <p:nvPr>
            <p:ph type="body" sz="quarter" idx="14" hasCustomPrompt="1"/>
          </p:nvPr>
        </p:nvSpPr>
        <p:spPr>
          <a:xfrm>
            <a:off x="3983836" y="3777850"/>
            <a:ext cx="7213600" cy="1175150"/>
          </a:xfrm>
          <a:prstGeom prst="rect">
            <a:avLst/>
          </a:prstGeom>
        </p:spPr>
        <p:txBody>
          <a:bodyPr lIns="0" tIns="0" rIns="0" bIns="0"/>
          <a:lstStyle>
            <a:lvl1pPr marL="0" indent="0">
              <a:buNone/>
              <a:defRPr sz="2000">
                <a:solidFill>
                  <a:schemeClr val="bg1">
                    <a:alpha val="60000"/>
                  </a:schemeClr>
                </a:solidFill>
                <a:latin typeface="+mj-lt"/>
              </a:defRPr>
            </a:lvl1pPr>
          </a:lstStyle>
          <a:p>
            <a:pPr lvl="0"/>
            <a:r>
              <a:rPr lang="en-US" sz="2000" b="0" dirty="0">
                <a:ln w="18415" cmpd="sng">
                  <a:noFill/>
                  <a:prstDash val="solid"/>
                </a:ln>
                <a:solidFill>
                  <a:schemeClr val="bg1">
                    <a:alpha val="60000"/>
                  </a:schemeClr>
                </a:solidFill>
                <a:latin typeface="Calibri"/>
                <a:cs typeface="Calibri"/>
              </a:rPr>
              <a:t>Subtitle</a:t>
            </a:r>
            <a:endParaRPr lang="en-US" dirty="0"/>
          </a:p>
        </p:txBody>
      </p:sp>
      <p:sp>
        <p:nvSpPr>
          <p:cNvPr id="7" name="TextBox 6">
            <a:extLst>
              <a:ext uri="{FF2B5EF4-FFF2-40B4-BE49-F238E27FC236}">
                <a16:creationId xmlns:a16="http://schemas.microsoft.com/office/drawing/2014/main" id="{611B59ED-2482-46DF-9F2B-A64268DBA294}"/>
              </a:ext>
            </a:extLst>
          </p:cNvPr>
          <p:cNvSpPr txBox="1"/>
          <p:nvPr userDrawn="1"/>
        </p:nvSpPr>
        <p:spPr bwMode="auto">
          <a:xfrm>
            <a:off x="9893060" y="1001218"/>
            <a:ext cx="1446357" cy="294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1440" tIns="45720" rIns="91440" bIns="45720" numCol="1" rtlCol="0" anchor="b" anchorCtr="0" compatLnSpc="1">
            <a:prstTxWarp prst="textNoShape">
              <a:avLst/>
            </a:prstTxWarp>
            <a:spAutoFit/>
          </a:bodyPr>
          <a:lstStyle/>
          <a:p>
            <a:pPr>
              <a:lnSpc>
                <a:spcPct val="80000"/>
              </a:lnSpc>
              <a:spcAft>
                <a:spcPts val="400"/>
              </a:spcAft>
            </a:pPr>
            <a:r>
              <a:rPr lang="en-US" sz="1600" b="1" dirty="0">
                <a:solidFill>
                  <a:schemeClr val="bg2"/>
                </a:solidFill>
                <a:latin typeface="Calibri"/>
                <a:cs typeface="Calibri"/>
              </a:rPr>
              <a:t>CONFIDENTIAL</a:t>
            </a:r>
          </a:p>
        </p:txBody>
      </p:sp>
      <p:pic>
        <p:nvPicPr>
          <p:cNvPr id="11" name="Picture 10">
            <a:extLst>
              <a:ext uri="{FF2B5EF4-FFF2-40B4-BE49-F238E27FC236}">
                <a16:creationId xmlns:a16="http://schemas.microsoft.com/office/drawing/2014/main" id="{0F7700E7-D00D-47C0-A57A-BEF6050C51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2863472128"/>
      </p:ext>
    </p:extLst>
  </p:cSld>
  <p:clrMapOvr>
    <a:masterClrMapping/>
  </p:clrMapOvr>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20800" y="1524000"/>
            <a:ext cx="9652000" cy="4343400"/>
          </a:xfrm>
          <a:prstGeom prst="rect">
            <a:avLst/>
          </a:prstGeom>
        </p:spPr>
        <p:txBody>
          <a:bodyPr/>
          <a:lstStyle>
            <a:lvl1pPr>
              <a:buClr>
                <a:srgbClr val="D70D17"/>
              </a:buClr>
              <a:defRPr sz="2600">
                <a:solidFill>
                  <a:schemeClr val="tx2"/>
                </a:solidFill>
              </a:defRPr>
            </a:lvl1pPr>
            <a:lvl2pPr marL="667512" indent="-285750">
              <a:buClr>
                <a:srgbClr val="D70D17"/>
              </a:buClr>
              <a:buSzPct val="130000"/>
              <a:buFont typeface="Calibri" panose="020F0502020204030204" pitchFamily="34" charset="0"/>
              <a:buChar char="‐"/>
              <a:defRPr sz="2200">
                <a:solidFill>
                  <a:schemeClr val="tx2"/>
                </a:solidFill>
              </a:defRPr>
            </a:lvl2pPr>
            <a:lvl3pPr marL="886968" indent="-228600">
              <a:buClr>
                <a:srgbClr val="D70D17"/>
              </a:buClr>
              <a:buFont typeface="Arial" panose="020B0604020202020204" pitchFamily="34" charset="0"/>
              <a:buChar char="•"/>
              <a:defRPr sz="2000">
                <a:solidFill>
                  <a:schemeClr val="tx2"/>
                </a:solidFill>
              </a:defRPr>
            </a:lvl3pPr>
            <a:lvl4pPr marL="1143000" indent="-228600">
              <a:buClr>
                <a:srgbClr val="D70D17"/>
              </a:buClr>
              <a:buSzPct val="90000"/>
              <a:buFont typeface="Wingdings" panose="05000000000000000000" pitchFamily="2" charset="2"/>
              <a:buChar char="§"/>
              <a:defRPr sz="1800">
                <a:solidFill>
                  <a:schemeClr val="tx2"/>
                </a:solidFill>
              </a:defRPr>
            </a:lvl4pPr>
            <a:lvl5pPr>
              <a:buClr>
                <a:srgbClr val="D70D17"/>
              </a:buClr>
              <a:defRPr sz="16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3386867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ne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0800" y="2133600"/>
            <a:ext cx="9652000" cy="3810000"/>
          </a:xfrm>
          <a:prstGeom prst="rect">
            <a:avLst/>
          </a:prstGeom>
        </p:spPr>
        <p:txBody>
          <a:bodyPr/>
          <a:lstStyle>
            <a:lvl1pPr marL="320040" indent="-320040">
              <a:defRPr sz="2200">
                <a:solidFill>
                  <a:schemeClr val="tx2"/>
                </a:solidFill>
              </a:defRPr>
            </a:lvl1pPr>
            <a:lvl2pPr marL="548640" indent="-228600">
              <a:buSzPct val="120000"/>
              <a:buFont typeface="Calibri" panose="020F0502020204030204" pitchFamily="34" charset="0"/>
              <a:buChar char="‐"/>
              <a:defRPr sz="2000">
                <a:solidFill>
                  <a:schemeClr val="tx2"/>
                </a:solidFill>
              </a:defRPr>
            </a:lvl2pPr>
            <a:lvl3pPr marL="777240" indent="-228600">
              <a:buFont typeface="Arial" panose="020B0604020202020204" pitchFamily="34" charset="0"/>
              <a:buChar char="•"/>
              <a:defRPr sz="1800">
                <a:solidFill>
                  <a:schemeClr val="tx2"/>
                </a:solidFill>
              </a:defRPr>
            </a:lvl3pPr>
            <a:lvl4pPr marL="1005840">
              <a:buClr>
                <a:schemeClr val="accent1"/>
              </a:buClr>
              <a:buSzPct val="90000"/>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8"/>
          <p:cNvSpPr>
            <a:spLocks noGrp="1"/>
          </p:cNvSpPr>
          <p:nvPr>
            <p:ph type="title"/>
          </p:nvPr>
        </p:nvSpPr>
        <p:spPr/>
        <p:txBody>
          <a:bodyPr/>
          <a:lstStyle/>
          <a:p>
            <a:r>
              <a:rPr lang="en-US"/>
              <a:t>Click to edit Master title style</a:t>
            </a:r>
            <a:endParaRPr lang="en-US" dirty="0"/>
          </a:p>
        </p:txBody>
      </p:sp>
      <p:sp>
        <p:nvSpPr>
          <p:cNvPr id="10" name="Text Placeholder 2"/>
          <p:cNvSpPr>
            <a:spLocks noGrp="1"/>
          </p:cNvSpPr>
          <p:nvPr>
            <p:ph type="body" idx="10"/>
          </p:nvPr>
        </p:nvSpPr>
        <p:spPr>
          <a:xfrm>
            <a:off x="558800" y="1244130"/>
            <a:ext cx="8483600" cy="639762"/>
          </a:xfrm>
          <a:prstGeom prst="rect">
            <a:avLst/>
          </a:prstGeom>
        </p:spPr>
        <p:txBody>
          <a:bodyPr anchor="ct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9374877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0" y="1524000"/>
            <a:ext cx="5386917" cy="4495801"/>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buSzPct val="90000"/>
              <a:defRPr sz="1400">
                <a:solidFill>
                  <a:schemeClr val="tx2"/>
                </a:solidFill>
              </a:defRPr>
            </a:lvl4pPr>
            <a:lvl5pPr marL="1828800" indent="0">
              <a:buClr>
                <a:srgbClr val="D70D17"/>
              </a:buClr>
              <a:buNone/>
              <a:defRPr sz="12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193368" y="1524000"/>
            <a:ext cx="5389033" cy="4495801"/>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defRPr sz="1400">
                <a:solidFill>
                  <a:schemeClr val="tx2"/>
                </a:solidFill>
              </a:defRPr>
            </a:lvl4pPr>
            <a:lvl5pPr>
              <a:buClr>
                <a:srgbClr val="D70D17"/>
              </a:buCl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8"/>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4038536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s with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33250"/>
            <a:ext cx="5386917" cy="703738"/>
          </a:xfrm>
          <a:prstGeom prst="rect">
            <a:avLst/>
          </a:prstGeom>
        </p:spPr>
        <p:txBody>
          <a:bodyPr anchor="ct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844925"/>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buSzPct val="90000"/>
              <a:defRPr sz="1400">
                <a:solidFill>
                  <a:schemeClr val="tx2"/>
                </a:solidFill>
              </a:defRPr>
            </a:lvl4pPr>
            <a:lvl5pPr marL="1828800" indent="0">
              <a:buClr>
                <a:srgbClr val="D70D17"/>
              </a:buClr>
              <a:buNone/>
              <a:defRPr sz="12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3368" y="1233250"/>
            <a:ext cx="5389033" cy="703738"/>
          </a:xfrm>
          <a:prstGeom prst="rect">
            <a:avLst/>
          </a:prstGeom>
        </p:spPr>
        <p:txBody>
          <a:bodyPr anchor="ct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844925"/>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defRPr sz="1400">
                <a:solidFill>
                  <a:schemeClr val="tx2"/>
                </a:solidFill>
              </a:defRPr>
            </a:lvl4pPr>
            <a:lvl5pPr>
              <a:buClr>
                <a:srgbClr val="D70D17"/>
              </a:buCl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8"/>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991629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936418719"/>
      </p:ext>
    </p:extLst>
  </p:cSld>
  <p:clrMapOvr>
    <a:masterClrMapping/>
  </p:clrMapOvr>
  <p:hf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066800"/>
            <a:ext cx="7315200" cy="3938587"/>
          </a:xfrm>
          <a:prstGeom prst="rect">
            <a:avLst/>
          </a:prstGeo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562600"/>
            <a:ext cx="7315200" cy="609600"/>
          </a:xfrm>
          <a:prstGeom prst="rect">
            <a:avLst/>
          </a:prstGeom>
        </p:spPr>
        <p:txBody>
          <a:bodyPr/>
          <a:lstStyle>
            <a:lvl1pPr marL="0" indent="0" algn="ctr">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14638372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32340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460858"/>
            <a:ext cx="2743200" cy="365125"/>
          </a:xfrm>
        </p:spPr>
        <p:txBody>
          <a:bodyPr/>
          <a:lstStyle/>
          <a:p>
            <a:fld id="{BE40F24E-C176-40B2-9CDE-4EF64F0D9221}" type="datetime1">
              <a:rPr lang="en-US" smtClean="0"/>
              <a:t>1/30/2023</a:t>
            </a:fld>
            <a:endParaRPr lang="en-US"/>
          </a:p>
        </p:txBody>
      </p:sp>
      <p:sp>
        <p:nvSpPr>
          <p:cNvPr id="5" name="Footer Placeholder 4"/>
          <p:cNvSpPr>
            <a:spLocks noGrp="1"/>
          </p:cNvSpPr>
          <p:nvPr>
            <p:ph type="ftr" sz="quarter" idx="11"/>
          </p:nvPr>
        </p:nvSpPr>
        <p:spPr>
          <a:xfrm>
            <a:off x="4038600" y="6460858"/>
            <a:ext cx="4114800" cy="365125"/>
          </a:xfrm>
        </p:spPr>
        <p:txBody>
          <a:bodyPr/>
          <a:lstStyle/>
          <a:p>
            <a:endParaRPr lang="en-US"/>
          </a:p>
        </p:txBody>
      </p:sp>
      <p:sp>
        <p:nvSpPr>
          <p:cNvPr id="6" name="Slide Number Placeholder 5"/>
          <p:cNvSpPr>
            <a:spLocks noGrp="1"/>
          </p:cNvSpPr>
          <p:nvPr>
            <p:ph type="sldNum" sz="quarter" idx="12"/>
          </p:nvPr>
        </p:nvSpPr>
        <p:spPr>
          <a:xfrm>
            <a:off x="8610600" y="6460858"/>
            <a:ext cx="2743200" cy="365125"/>
          </a:xfrm>
        </p:spPr>
        <p:txBody>
          <a:bodyPr/>
          <a:lstStyle/>
          <a:p>
            <a:fld id="{FF503528-208B-4682-8947-E9A815BFE1E8}"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5377" b="8333"/>
          <a:stretch/>
        </p:blipFill>
        <p:spPr bwMode="auto">
          <a:xfrm>
            <a:off x="0" y="5120640"/>
            <a:ext cx="12192000" cy="132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p:cNvSpPr txBox="1">
            <a:spLocks noChangeArrowheads="1"/>
          </p:cNvSpPr>
          <p:nvPr userDrawn="1"/>
        </p:nvSpPr>
        <p:spPr bwMode="auto">
          <a:xfrm>
            <a:off x="457200" y="5718275"/>
            <a:ext cx="3240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400">
                <a:solidFill>
                  <a:schemeClr val="bg1"/>
                </a:solidFill>
                <a:latin typeface="Arial Black" pitchFamily="34" charset="0"/>
              </a:rPr>
              <a:t>www.nj.gov/bpu</a:t>
            </a:r>
          </a:p>
        </p:txBody>
      </p:sp>
    </p:spTree>
    <p:extLst>
      <p:ext uri="{BB962C8B-B14F-4D97-AF65-F5344CB8AC3E}">
        <p14:creationId xmlns:p14="http://schemas.microsoft.com/office/powerpoint/2010/main" val="33675680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47330"/>
            <a:ext cx="9144000" cy="1006474"/>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845880"/>
            <a:ext cx="9144000" cy="10541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DF048EB-BE76-452F-ADA6-A6D493910631}" type="datetime1">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03528-208B-4682-8947-E9A815BFE1E8}" type="slidenum">
              <a:rPr lang="en-US" smtClean="0"/>
              <a:t>‹#›</a:t>
            </a:fld>
            <a:endParaRPr lang="en-US"/>
          </a:p>
        </p:txBody>
      </p:sp>
      <p:pic>
        <p:nvPicPr>
          <p:cNvPr id="8" name="Picture 2" descr="C:\Users\jamieson\Desktop\Copy of NJBPU PP.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4889" b="7078"/>
          <a:stretch/>
        </p:blipFill>
        <p:spPr bwMode="auto">
          <a:xfrm>
            <a:off x="0" y="357982"/>
            <a:ext cx="12192000" cy="194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2525" b="17098"/>
          <a:stretch/>
        </p:blipFill>
        <p:spPr>
          <a:xfrm>
            <a:off x="7467600" y="152549"/>
            <a:ext cx="4724400" cy="570492"/>
          </a:xfrm>
          <a:prstGeom prst="rect">
            <a:avLst/>
          </a:prstGeom>
        </p:spPr>
      </p:pic>
    </p:spTree>
    <p:extLst>
      <p:ext uri="{BB962C8B-B14F-4D97-AF65-F5344CB8AC3E}">
        <p14:creationId xmlns:p14="http://schemas.microsoft.com/office/powerpoint/2010/main" val="313236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7C27-3CDB-05BE-F9FC-343E35947C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7AA2BB-A1DF-ABCF-BBEF-1F5A56F006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0BFC75-394A-16C7-FAF0-894EED5A20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8F1CEB-CAC8-F021-DFEE-12B71EF5FF02}"/>
              </a:ext>
            </a:extLst>
          </p:cNvPr>
          <p:cNvSpPr>
            <a:spLocks noGrp="1"/>
          </p:cNvSpPr>
          <p:nvPr>
            <p:ph type="dt" sz="half" idx="10"/>
          </p:nvPr>
        </p:nvSpPr>
        <p:spPr/>
        <p:txBody>
          <a:bodyPr/>
          <a:lstStyle/>
          <a:p>
            <a:fld id="{0350211E-656B-448D-A120-262C280BFFFA}" type="datetimeFigureOut">
              <a:rPr lang="en-US" smtClean="0"/>
              <a:t>1/30/2023</a:t>
            </a:fld>
            <a:endParaRPr lang="en-US"/>
          </a:p>
        </p:txBody>
      </p:sp>
      <p:sp>
        <p:nvSpPr>
          <p:cNvPr id="6" name="Footer Placeholder 5">
            <a:extLst>
              <a:ext uri="{FF2B5EF4-FFF2-40B4-BE49-F238E27FC236}">
                <a16:creationId xmlns:a16="http://schemas.microsoft.com/office/drawing/2014/main" id="{40349E6A-90DA-9039-E825-935A7F8B89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614982-2CD7-BD55-AD4E-6847F70CEE38}"/>
              </a:ext>
            </a:extLst>
          </p:cNvPr>
          <p:cNvSpPr>
            <a:spLocks noGrp="1"/>
          </p:cNvSpPr>
          <p:nvPr>
            <p:ph type="sldNum" sz="quarter" idx="12"/>
          </p:nvPr>
        </p:nvSpPr>
        <p:spPr/>
        <p:txBody>
          <a:bodyPr/>
          <a:lstStyle/>
          <a:p>
            <a:fld id="{6E66A9E4-7E33-4E30-94AD-3324ECFE4CCF}" type="slidenum">
              <a:rPr lang="en-US" smtClean="0"/>
              <a:t>‹#›</a:t>
            </a:fld>
            <a:endParaRPr lang="en-US"/>
          </a:p>
        </p:txBody>
      </p:sp>
    </p:spTree>
    <p:extLst>
      <p:ext uri="{BB962C8B-B14F-4D97-AF65-F5344CB8AC3E}">
        <p14:creationId xmlns:p14="http://schemas.microsoft.com/office/powerpoint/2010/main" val="70887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BBA6-0127-E51D-5C94-36179DFF2C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9CCCFD-0732-76F7-C208-A01A143DCF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3BDAE-DAD9-8925-2CCD-1C55340B20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6E145-0C60-9605-B284-A3B844A85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EF065-F43F-4682-2EFC-F952D8D250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4FB0A3-C3E2-F291-F207-EE7CBE2710E9}"/>
              </a:ext>
            </a:extLst>
          </p:cNvPr>
          <p:cNvSpPr>
            <a:spLocks noGrp="1"/>
          </p:cNvSpPr>
          <p:nvPr>
            <p:ph type="dt" sz="half" idx="10"/>
          </p:nvPr>
        </p:nvSpPr>
        <p:spPr/>
        <p:txBody>
          <a:bodyPr/>
          <a:lstStyle/>
          <a:p>
            <a:fld id="{0350211E-656B-448D-A120-262C280BFFFA}" type="datetimeFigureOut">
              <a:rPr lang="en-US" smtClean="0"/>
              <a:t>1/30/2023</a:t>
            </a:fld>
            <a:endParaRPr lang="en-US"/>
          </a:p>
        </p:txBody>
      </p:sp>
      <p:sp>
        <p:nvSpPr>
          <p:cNvPr id="8" name="Footer Placeholder 7">
            <a:extLst>
              <a:ext uri="{FF2B5EF4-FFF2-40B4-BE49-F238E27FC236}">
                <a16:creationId xmlns:a16="http://schemas.microsoft.com/office/drawing/2014/main" id="{D99DDED9-EEE4-2BEB-BBC2-3A4A55D81E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35A44B-AFC4-8446-0989-F5C07325C409}"/>
              </a:ext>
            </a:extLst>
          </p:cNvPr>
          <p:cNvSpPr>
            <a:spLocks noGrp="1"/>
          </p:cNvSpPr>
          <p:nvPr>
            <p:ph type="sldNum" sz="quarter" idx="12"/>
          </p:nvPr>
        </p:nvSpPr>
        <p:spPr/>
        <p:txBody>
          <a:bodyPr/>
          <a:lstStyle/>
          <a:p>
            <a:fld id="{6E66A9E4-7E33-4E30-94AD-3324ECFE4CCF}" type="slidenum">
              <a:rPr lang="en-US" smtClean="0"/>
              <a:t>‹#›</a:t>
            </a:fld>
            <a:endParaRPr lang="en-US"/>
          </a:p>
        </p:txBody>
      </p:sp>
    </p:spTree>
    <p:extLst>
      <p:ext uri="{BB962C8B-B14F-4D97-AF65-F5344CB8AC3E}">
        <p14:creationId xmlns:p14="http://schemas.microsoft.com/office/powerpoint/2010/main" val="127942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80E9-DA7B-7330-AD4A-FE78A30AD5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D25898-F044-31E0-0176-F986C1CD8302}"/>
              </a:ext>
            </a:extLst>
          </p:cNvPr>
          <p:cNvSpPr>
            <a:spLocks noGrp="1"/>
          </p:cNvSpPr>
          <p:nvPr>
            <p:ph type="dt" sz="half" idx="10"/>
          </p:nvPr>
        </p:nvSpPr>
        <p:spPr/>
        <p:txBody>
          <a:bodyPr/>
          <a:lstStyle/>
          <a:p>
            <a:fld id="{0350211E-656B-448D-A120-262C280BFFFA}" type="datetimeFigureOut">
              <a:rPr lang="en-US" smtClean="0"/>
              <a:t>1/30/2023</a:t>
            </a:fld>
            <a:endParaRPr lang="en-US"/>
          </a:p>
        </p:txBody>
      </p:sp>
      <p:sp>
        <p:nvSpPr>
          <p:cNvPr id="4" name="Footer Placeholder 3">
            <a:extLst>
              <a:ext uri="{FF2B5EF4-FFF2-40B4-BE49-F238E27FC236}">
                <a16:creationId xmlns:a16="http://schemas.microsoft.com/office/drawing/2014/main" id="{BD461237-FD1A-AB68-33AC-3CF51595A6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1FEFD8-746C-B8BA-8A7B-869359B30286}"/>
              </a:ext>
            </a:extLst>
          </p:cNvPr>
          <p:cNvSpPr>
            <a:spLocks noGrp="1"/>
          </p:cNvSpPr>
          <p:nvPr>
            <p:ph type="sldNum" sz="quarter" idx="12"/>
          </p:nvPr>
        </p:nvSpPr>
        <p:spPr/>
        <p:txBody>
          <a:bodyPr/>
          <a:lstStyle/>
          <a:p>
            <a:fld id="{6E66A9E4-7E33-4E30-94AD-3324ECFE4CCF}" type="slidenum">
              <a:rPr lang="en-US" smtClean="0"/>
              <a:t>‹#›</a:t>
            </a:fld>
            <a:endParaRPr lang="en-US"/>
          </a:p>
        </p:txBody>
      </p:sp>
    </p:spTree>
    <p:extLst>
      <p:ext uri="{BB962C8B-B14F-4D97-AF65-F5344CB8AC3E}">
        <p14:creationId xmlns:p14="http://schemas.microsoft.com/office/powerpoint/2010/main" val="99010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532C22-DDDA-428E-A2A1-F957F76213B2}"/>
              </a:ext>
            </a:extLst>
          </p:cNvPr>
          <p:cNvSpPr>
            <a:spLocks noGrp="1"/>
          </p:cNvSpPr>
          <p:nvPr>
            <p:ph type="dt" sz="half" idx="10"/>
          </p:nvPr>
        </p:nvSpPr>
        <p:spPr/>
        <p:txBody>
          <a:bodyPr/>
          <a:lstStyle/>
          <a:p>
            <a:fld id="{0350211E-656B-448D-A120-262C280BFFFA}" type="datetimeFigureOut">
              <a:rPr lang="en-US" smtClean="0"/>
              <a:t>1/30/2023</a:t>
            </a:fld>
            <a:endParaRPr lang="en-US"/>
          </a:p>
        </p:txBody>
      </p:sp>
      <p:sp>
        <p:nvSpPr>
          <p:cNvPr id="3" name="Footer Placeholder 2">
            <a:extLst>
              <a:ext uri="{FF2B5EF4-FFF2-40B4-BE49-F238E27FC236}">
                <a16:creationId xmlns:a16="http://schemas.microsoft.com/office/drawing/2014/main" id="{EC4134A4-B882-66EF-49C3-546F499922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21E4AD-00B6-7A59-9A28-F8D26BB09865}"/>
              </a:ext>
            </a:extLst>
          </p:cNvPr>
          <p:cNvSpPr>
            <a:spLocks noGrp="1"/>
          </p:cNvSpPr>
          <p:nvPr>
            <p:ph type="sldNum" sz="quarter" idx="12"/>
          </p:nvPr>
        </p:nvSpPr>
        <p:spPr/>
        <p:txBody>
          <a:bodyPr/>
          <a:lstStyle/>
          <a:p>
            <a:fld id="{6E66A9E4-7E33-4E30-94AD-3324ECFE4CCF}" type="slidenum">
              <a:rPr lang="en-US" smtClean="0"/>
              <a:t>‹#›</a:t>
            </a:fld>
            <a:endParaRPr lang="en-US"/>
          </a:p>
        </p:txBody>
      </p:sp>
    </p:spTree>
    <p:extLst>
      <p:ext uri="{BB962C8B-B14F-4D97-AF65-F5344CB8AC3E}">
        <p14:creationId xmlns:p14="http://schemas.microsoft.com/office/powerpoint/2010/main" val="254885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A8575-F0E1-CB98-5435-306A7EDF98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CB70D2-6188-1172-3E2A-E1D88D767F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4893B2-9D70-414B-B455-B71DE714A7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06D058-0287-9B33-556A-FE1F6FA48BDC}"/>
              </a:ext>
            </a:extLst>
          </p:cNvPr>
          <p:cNvSpPr>
            <a:spLocks noGrp="1"/>
          </p:cNvSpPr>
          <p:nvPr>
            <p:ph type="dt" sz="half" idx="10"/>
          </p:nvPr>
        </p:nvSpPr>
        <p:spPr/>
        <p:txBody>
          <a:bodyPr/>
          <a:lstStyle/>
          <a:p>
            <a:fld id="{0350211E-656B-448D-A120-262C280BFFFA}" type="datetimeFigureOut">
              <a:rPr lang="en-US" smtClean="0"/>
              <a:t>1/30/2023</a:t>
            </a:fld>
            <a:endParaRPr lang="en-US"/>
          </a:p>
        </p:txBody>
      </p:sp>
      <p:sp>
        <p:nvSpPr>
          <p:cNvPr id="6" name="Footer Placeholder 5">
            <a:extLst>
              <a:ext uri="{FF2B5EF4-FFF2-40B4-BE49-F238E27FC236}">
                <a16:creationId xmlns:a16="http://schemas.microsoft.com/office/drawing/2014/main" id="{453807D4-9FB8-FBDE-8F88-BB58DB209D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05505-41EC-C8A1-2200-7A2D996E6E67}"/>
              </a:ext>
            </a:extLst>
          </p:cNvPr>
          <p:cNvSpPr>
            <a:spLocks noGrp="1"/>
          </p:cNvSpPr>
          <p:nvPr>
            <p:ph type="sldNum" sz="quarter" idx="12"/>
          </p:nvPr>
        </p:nvSpPr>
        <p:spPr/>
        <p:txBody>
          <a:bodyPr/>
          <a:lstStyle/>
          <a:p>
            <a:fld id="{6E66A9E4-7E33-4E30-94AD-3324ECFE4CCF}" type="slidenum">
              <a:rPr lang="en-US" smtClean="0"/>
              <a:t>‹#›</a:t>
            </a:fld>
            <a:endParaRPr lang="en-US"/>
          </a:p>
        </p:txBody>
      </p:sp>
    </p:spTree>
    <p:extLst>
      <p:ext uri="{BB962C8B-B14F-4D97-AF65-F5344CB8AC3E}">
        <p14:creationId xmlns:p14="http://schemas.microsoft.com/office/powerpoint/2010/main" val="345336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11C03-00AB-8ED1-FA82-A2E032DECB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426D4F-6D4A-5821-81F3-BB10CD698B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099DAE-F20C-F812-3664-CEF3C05B1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B097C2-105D-CB04-A0E1-1607B1028D72}"/>
              </a:ext>
            </a:extLst>
          </p:cNvPr>
          <p:cNvSpPr>
            <a:spLocks noGrp="1"/>
          </p:cNvSpPr>
          <p:nvPr>
            <p:ph type="dt" sz="half" idx="10"/>
          </p:nvPr>
        </p:nvSpPr>
        <p:spPr/>
        <p:txBody>
          <a:bodyPr/>
          <a:lstStyle/>
          <a:p>
            <a:fld id="{0350211E-656B-448D-A120-262C280BFFFA}" type="datetimeFigureOut">
              <a:rPr lang="en-US" smtClean="0"/>
              <a:t>1/30/2023</a:t>
            </a:fld>
            <a:endParaRPr lang="en-US"/>
          </a:p>
        </p:txBody>
      </p:sp>
      <p:sp>
        <p:nvSpPr>
          <p:cNvPr id="6" name="Footer Placeholder 5">
            <a:extLst>
              <a:ext uri="{FF2B5EF4-FFF2-40B4-BE49-F238E27FC236}">
                <a16:creationId xmlns:a16="http://schemas.microsoft.com/office/drawing/2014/main" id="{BF94AA40-A8C5-15B4-76EE-A44D5647FC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52C66-BDF4-3B01-4AF7-6169CDE457F3}"/>
              </a:ext>
            </a:extLst>
          </p:cNvPr>
          <p:cNvSpPr>
            <a:spLocks noGrp="1"/>
          </p:cNvSpPr>
          <p:nvPr>
            <p:ph type="sldNum" sz="quarter" idx="12"/>
          </p:nvPr>
        </p:nvSpPr>
        <p:spPr/>
        <p:txBody>
          <a:bodyPr/>
          <a:lstStyle/>
          <a:p>
            <a:fld id="{6E66A9E4-7E33-4E30-94AD-3324ECFE4CCF}" type="slidenum">
              <a:rPr lang="en-US" smtClean="0"/>
              <a:t>‹#›</a:t>
            </a:fld>
            <a:endParaRPr lang="en-US"/>
          </a:p>
        </p:txBody>
      </p:sp>
    </p:spTree>
    <p:extLst>
      <p:ext uri="{BB962C8B-B14F-4D97-AF65-F5344CB8AC3E}">
        <p14:creationId xmlns:p14="http://schemas.microsoft.com/office/powerpoint/2010/main" val="247732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2.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3.png"/><Relationship Id="rId5" Type="http://schemas.openxmlformats.org/officeDocument/2006/relationships/slideLayout" Target="../slideLayouts/slideLayout34.xml"/><Relationship Id="rId10" Type="http://schemas.openxmlformats.org/officeDocument/2006/relationships/image" Target="../media/image2.png"/><Relationship Id="rId4" Type="http://schemas.openxmlformats.org/officeDocument/2006/relationships/slideLayout" Target="../slideLayouts/slideLayout3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B6C6DA-865B-C515-3624-97C51E6722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23C252-00AD-3BC2-CCB9-501C313A83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253A6-4FAB-0B75-A7E9-5725510248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0211E-656B-448D-A120-262C280BFFFA}" type="datetimeFigureOut">
              <a:rPr lang="en-US" smtClean="0"/>
              <a:t>1/30/2023</a:t>
            </a:fld>
            <a:endParaRPr lang="en-US"/>
          </a:p>
        </p:txBody>
      </p:sp>
      <p:sp>
        <p:nvSpPr>
          <p:cNvPr id="5" name="Footer Placeholder 4">
            <a:extLst>
              <a:ext uri="{FF2B5EF4-FFF2-40B4-BE49-F238E27FC236}">
                <a16:creationId xmlns:a16="http://schemas.microsoft.com/office/drawing/2014/main" id="{BD82ED64-6DB1-4415-346E-695D6AB60F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05A146-21D4-D458-438E-74D124549D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6A9E4-7E33-4E30-94AD-3324ECFE4CCF}" type="slidenum">
              <a:rPr lang="en-US" smtClean="0"/>
              <a:t>‹#›</a:t>
            </a:fld>
            <a:endParaRPr lang="en-US"/>
          </a:p>
        </p:txBody>
      </p:sp>
    </p:spTree>
    <p:extLst>
      <p:ext uri="{BB962C8B-B14F-4D97-AF65-F5344CB8AC3E}">
        <p14:creationId xmlns:p14="http://schemas.microsoft.com/office/powerpoint/2010/main" val="321029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Daymark.RedBackground.1&quot;Strip.v.2.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0" name="Rectangle 6"/>
          <p:cNvSpPr>
            <a:spLocks noGrp="1" noChangeArrowheads="1"/>
          </p:cNvSpPr>
          <p:nvPr>
            <p:ph type="title"/>
          </p:nvPr>
        </p:nvSpPr>
        <p:spPr bwMode="auto">
          <a:xfrm>
            <a:off x="558800" y="152401"/>
            <a:ext cx="11074400" cy="765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3" name="Slide Number Placeholder 2"/>
          <p:cNvSpPr>
            <a:spLocks noGrp="1"/>
          </p:cNvSpPr>
          <p:nvPr>
            <p:ph type="sldNum" sz="quarter" idx="4"/>
          </p:nvPr>
        </p:nvSpPr>
        <p:spPr>
          <a:xfrm>
            <a:off x="304800" y="6296225"/>
            <a:ext cx="711200" cy="349250"/>
          </a:xfrm>
          <a:prstGeom prst="rect">
            <a:avLst/>
          </a:prstGeom>
        </p:spPr>
        <p:txBody>
          <a:bodyPr vert="horz" lIns="91440" tIns="45720" rIns="91440" bIns="45720" rtlCol="0" anchor="ctr"/>
          <a:lstStyle>
            <a:lvl1pPr algn="ctr">
              <a:defRPr sz="1100" b="0">
                <a:solidFill>
                  <a:schemeClr val="tx2"/>
                </a:solidFill>
                <a:latin typeface="+mn-lt"/>
              </a:defRPr>
            </a:lvl1pPr>
          </a:lstStyle>
          <a:p>
            <a:fld id="{31C790AD-FA6F-AC4B-8DD5-8F16113E1AE2}" type="slidenum">
              <a:rPr lang="en-US" smtClean="0"/>
              <a:pPr/>
              <a:t>‹#›</a:t>
            </a:fld>
            <a:endParaRPr lang="en-US"/>
          </a:p>
        </p:txBody>
      </p:sp>
      <p:pic>
        <p:nvPicPr>
          <p:cNvPr id="8" name="Picture 7" descr="Daymark.RedBackground.1&quot;Strip.v.2.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pic>
        <p:nvPicPr>
          <p:cNvPr id="12" name="Picture 11" descr="Daymark.RedBackground.1&quot;Strip.v.2.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1" name="TextBox 10">
            <a:extLst>
              <a:ext uri="{FF2B5EF4-FFF2-40B4-BE49-F238E27FC236}">
                <a16:creationId xmlns:a16="http://schemas.microsoft.com/office/drawing/2014/main" id="{BD0E8706-2000-4EFA-8DE7-8A4AD92E09BE}"/>
              </a:ext>
            </a:extLst>
          </p:cNvPr>
          <p:cNvSpPr txBox="1"/>
          <p:nvPr userDrawn="1"/>
        </p:nvSpPr>
        <p:spPr bwMode="auto">
          <a:xfrm>
            <a:off x="1209893" y="6369861"/>
            <a:ext cx="2377574" cy="231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rtlCol="0" anchor="ctr" anchorCtr="0" compatLnSpc="1">
            <a:prstTxWarp prst="textNoShape">
              <a:avLst/>
            </a:prstTxWarp>
            <a:spAutoFit/>
          </a:bodyPr>
          <a:lstStyle/>
          <a:p>
            <a:pPr algn="l">
              <a:lnSpc>
                <a:spcPct val="80000"/>
              </a:lnSpc>
              <a:spcAft>
                <a:spcPts val="400"/>
              </a:spcAft>
            </a:pPr>
            <a:r>
              <a:rPr lang="en-US" sz="1100" b="0" dirty="0">
                <a:solidFill>
                  <a:srgbClr val="595959"/>
                </a:solidFill>
                <a:latin typeface="+mn-lt"/>
                <a:cs typeface="Calibri"/>
              </a:rPr>
              <a:t>© 2022 Daymark Energy Advisors, Inc.</a:t>
            </a:r>
          </a:p>
        </p:txBody>
      </p:sp>
      <p:pic>
        <p:nvPicPr>
          <p:cNvPr id="17" name="Picture 16">
            <a:extLst>
              <a:ext uri="{FF2B5EF4-FFF2-40B4-BE49-F238E27FC236}">
                <a16:creationId xmlns:a16="http://schemas.microsoft.com/office/drawing/2014/main" id="{E6B0F39E-E5E5-457E-8B43-F473E5970B76}"/>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39481668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ftr="0"/>
  <p:txStyles>
    <p:titleStyle>
      <a:lvl1pPr algn="l" rtl="0" eaLnBrk="1" fontAlgn="base" hangingPunct="1">
        <a:spcBef>
          <a:spcPct val="0"/>
        </a:spcBef>
        <a:spcAft>
          <a:spcPct val="0"/>
        </a:spcAft>
        <a:defRPr sz="2800" b="1" i="0">
          <a:solidFill>
            <a:schemeClr val="bg1"/>
          </a:solidFill>
          <a:latin typeface="Calibri"/>
          <a:ea typeface="+mj-ea"/>
          <a:cs typeface="Calibri"/>
        </a:defRPr>
      </a:lvl1pPr>
      <a:lvl2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Daymark.RedBackground.1&quot;Strip.v.2.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0" name="Rectangle 6"/>
          <p:cNvSpPr>
            <a:spLocks noGrp="1" noChangeArrowheads="1"/>
          </p:cNvSpPr>
          <p:nvPr>
            <p:ph type="title"/>
          </p:nvPr>
        </p:nvSpPr>
        <p:spPr bwMode="auto">
          <a:xfrm>
            <a:off x="558800" y="152401"/>
            <a:ext cx="11074400" cy="765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 name="Slide Number Placeholder 2"/>
          <p:cNvSpPr>
            <a:spLocks noGrp="1"/>
          </p:cNvSpPr>
          <p:nvPr>
            <p:ph type="sldNum" sz="quarter" idx="4"/>
          </p:nvPr>
        </p:nvSpPr>
        <p:spPr>
          <a:xfrm>
            <a:off x="304800" y="6296225"/>
            <a:ext cx="711200" cy="349250"/>
          </a:xfrm>
          <a:prstGeom prst="rect">
            <a:avLst/>
          </a:prstGeom>
        </p:spPr>
        <p:txBody>
          <a:bodyPr vert="horz" lIns="91440" tIns="45720" rIns="91440" bIns="45720" rtlCol="0" anchor="ctr"/>
          <a:lstStyle>
            <a:lvl1pPr algn="ctr">
              <a:defRPr sz="1100" b="0">
                <a:solidFill>
                  <a:schemeClr val="tx2"/>
                </a:solidFill>
                <a:latin typeface="+mn-lt"/>
              </a:defRPr>
            </a:lvl1pPr>
          </a:lstStyle>
          <a:p>
            <a:fld id="{31C790AD-FA6F-AC4B-8DD5-8F16113E1AE2}" type="slidenum">
              <a:rPr lang="en-US" smtClean="0"/>
              <a:pPr/>
              <a:t>‹#›</a:t>
            </a:fld>
            <a:endParaRPr lang="en-US"/>
          </a:p>
        </p:txBody>
      </p:sp>
      <p:pic>
        <p:nvPicPr>
          <p:cNvPr id="8" name="Picture 7" descr="Daymark.RedBackground.1&quot;Strip.v.2.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pic>
        <p:nvPicPr>
          <p:cNvPr id="12" name="Picture 11" descr="Daymark.RedBackground.1&quot;Strip.v.2.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1" name="TextBox 10">
            <a:extLst>
              <a:ext uri="{FF2B5EF4-FFF2-40B4-BE49-F238E27FC236}">
                <a16:creationId xmlns:a16="http://schemas.microsoft.com/office/drawing/2014/main" id="{BD0E8706-2000-4EFA-8DE7-8A4AD92E09BE}"/>
              </a:ext>
            </a:extLst>
          </p:cNvPr>
          <p:cNvSpPr txBox="1"/>
          <p:nvPr userDrawn="1"/>
        </p:nvSpPr>
        <p:spPr bwMode="auto">
          <a:xfrm>
            <a:off x="1209893" y="6369861"/>
            <a:ext cx="2377574" cy="231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rtlCol="0" anchor="ctr" anchorCtr="0" compatLnSpc="1">
            <a:prstTxWarp prst="textNoShape">
              <a:avLst/>
            </a:prstTxWarp>
            <a:spAutoFit/>
          </a:bodyPr>
          <a:lstStyle/>
          <a:p>
            <a:pPr algn="l">
              <a:lnSpc>
                <a:spcPct val="80000"/>
              </a:lnSpc>
              <a:spcAft>
                <a:spcPts val="400"/>
              </a:spcAft>
            </a:pPr>
            <a:r>
              <a:rPr lang="en-US" sz="1100" b="0" dirty="0">
                <a:solidFill>
                  <a:srgbClr val="595959"/>
                </a:solidFill>
                <a:latin typeface="+mn-lt"/>
                <a:cs typeface="Calibri"/>
              </a:rPr>
              <a:t>© 2022 Daymark Energy Advisors, Inc.</a:t>
            </a:r>
          </a:p>
        </p:txBody>
      </p:sp>
      <p:pic>
        <p:nvPicPr>
          <p:cNvPr id="17" name="Picture 16">
            <a:extLst>
              <a:ext uri="{FF2B5EF4-FFF2-40B4-BE49-F238E27FC236}">
                <a16:creationId xmlns:a16="http://schemas.microsoft.com/office/drawing/2014/main" id="{E6B0F39E-E5E5-457E-8B43-F473E5970B76}"/>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3954259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74" r:id="rId4"/>
    <p:sldLayoutId id="2147483675" r:id="rId5"/>
    <p:sldLayoutId id="2147483676" r:id="rId6"/>
    <p:sldLayoutId id="2147483677" r:id="rId7"/>
    <p:sldLayoutId id="2147483678" r:id="rId8"/>
    <p:sldLayoutId id="2147483679" r:id="rId9"/>
  </p:sldLayoutIdLst>
  <p:hf hdr="0" ftr="0"/>
  <p:txStyles>
    <p:titleStyle>
      <a:lvl1pPr algn="l" rtl="0" eaLnBrk="1" fontAlgn="base" hangingPunct="1">
        <a:spcBef>
          <a:spcPct val="0"/>
        </a:spcBef>
        <a:spcAft>
          <a:spcPct val="0"/>
        </a:spcAft>
        <a:defRPr sz="2800" b="1" i="0">
          <a:solidFill>
            <a:schemeClr val="bg1"/>
          </a:solidFill>
          <a:latin typeface="Calibri"/>
          <a:ea typeface="+mj-ea"/>
          <a:cs typeface="Calibri"/>
        </a:defRPr>
      </a:lvl1pPr>
      <a:lvl2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Daymark.RedBackground.1&quot;Strip.v.2.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0" name="Rectangle 6"/>
          <p:cNvSpPr>
            <a:spLocks noGrp="1" noChangeArrowheads="1"/>
          </p:cNvSpPr>
          <p:nvPr>
            <p:ph type="title"/>
          </p:nvPr>
        </p:nvSpPr>
        <p:spPr bwMode="auto">
          <a:xfrm>
            <a:off x="558800" y="152401"/>
            <a:ext cx="11074400" cy="7658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3" name="Slide Number Placeholder 2"/>
          <p:cNvSpPr>
            <a:spLocks noGrp="1"/>
          </p:cNvSpPr>
          <p:nvPr>
            <p:ph type="sldNum" sz="quarter" idx="4"/>
          </p:nvPr>
        </p:nvSpPr>
        <p:spPr>
          <a:xfrm>
            <a:off x="304800" y="6296225"/>
            <a:ext cx="711200" cy="349250"/>
          </a:xfrm>
          <a:prstGeom prst="rect">
            <a:avLst/>
          </a:prstGeom>
        </p:spPr>
        <p:txBody>
          <a:bodyPr vert="horz" lIns="91440" tIns="45720" rIns="91440" bIns="45720" rtlCol="0" anchor="ctr"/>
          <a:lstStyle>
            <a:lvl1pPr algn="ctr">
              <a:defRPr sz="1100" b="0">
                <a:solidFill>
                  <a:schemeClr val="tx2"/>
                </a:solidFill>
                <a:latin typeface="+mn-lt"/>
              </a:defRPr>
            </a:lvl1pPr>
          </a:lstStyle>
          <a:p>
            <a:fld id="{31C790AD-FA6F-AC4B-8DD5-8F16113E1AE2}" type="slidenum">
              <a:rPr lang="en-US" smtClean="0"/>
              <a:pPr/>
              <a:t>‹#›</a:t>
            </a:fld>
            <a:endParaRPr lang="en-US"/>
          </a:p>
        </p:txBody>
      </p:sp>
      <p:pic>
        <p:nvPicPr>
          <p:cNvPr id="8" name="Picture 7" descr="Daymark.RedBackground.1&quot;Strip.v.2.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pic>
        <p:nvPicPr>
          <p:cNvPr id="12" name="Picture 11" descr="Daymark.RedBackground.1&quot;Strip.v.2.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1" name="TextBox 10">
            <a:extLst>
              <a:ext uri="{FF2B5EF4-FFF2-40B4-BE49-F238E27FC236}">
                <a16:creationId xmlns:a16="http://schemas.microsoft.com/office/drawing/2014/main" id="{BD0E8706-2000-4EFA-8DE7-8A4AD92E09BE}"/>
              </a:ext>
            </a:extLst>
          </p:cNvPr>
          <p:cNvSpPr txBox="1"/>
          <p:nvPr userDrawn="1"/>
        </p:nvSpPr>
        <p:spPr bwMode="auto">
          <a:xfrm>
            <a:off x="1209893" y="6369861"/>
            <a:ext cx="2377574" cy="231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l">
              <a:lnSpc>
                <a:spcPct val="80000"/>
              </a:lnSpc>
              <a:spcAft>
                <a:spcPts val="400"/>
              </a:spcAft>
            </a:pPr>
            <a:r>
              <a:rPr lang="en-US" sz="1100" b="0" dirty="0">
                <a:solidFill>
                  <a:srgbClr val="595959"/>
                </a:solidFill>
                <a:latin typeface="+mn-lt"/>
                <a:cs typeface="Calibri"/>
              </a:rPr>
              <a:t>© 2022 Daymark Energy Advisors, Inc.</a:t>
            </a:r>
          </a:p>
        </p:txBody>
      </p:sp>
      <p:pic>
        <p:nvPicPr>
          <p:cNvPr id="17" name="Picture 16">
            <a:extLst>
              <a:ext uri="{FF2B5EF4-FFF2-40B4-BE49-F238E27FC236}">
                <a16:creationId xmlns:a16="http://schemas.microsoft.com/office/drawing/2014/main" id="{E6B0F39E-E5E5-457E-8B43-F473E5970B76}"/>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1084914146"/>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3" r:id="rId3"/>
    <p:sldLayoutId id="2147483684" r:id="rId4"/>
    <p:sldLayoutId id="2147483685" r:id="rId5"/>
    <p:sldLayoutId id="2147483686" r:id="rId6"/>
    <p:sldLayoutId id="2147483687" r:id="rId7"/>
    <p:sldLayoutId id="2147483688" r:id="rId8"/>
  </p:sldLayoutIdLst>
  <p:hf hdr="0" ftr="0"/>
  <p:txStyles>
    <p:titleStyle>
      <a:lvl1pPr algn="l" rtl="0" eaLnBrk="1" fontAlgn="base" hangingPunct="1">
        <a:spcBef>
          <a:spcPct val="0"/>
        </a:spcBef>
        <a:spcAft>
          <a:spcPct val="0"/>
        </a:spcAft>
        <a:defRPr sz="2800" b="1" i="0">
          <a:solidFill>
            <a:schemeClr val="bg1"/>
          </a:solidFill>
          <a:latin typeface="Calibri"/>
          <a:ea typeface="+mj-ea"/>
          <a:cs typeface="Calibri"/>
        </a:defRPr>
      </a:lvl1pPr>
      <a:lvl2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B5BED-4DF3-4BD1-BE85-B1718EBD1C2B}" type="datetime1">
              <a:rPr lang="en-US" smtClean="0"/>
              <a:t>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03528-208B-4682-8947-E9A815BFE1E8}" type="slidenum">
              <a:rPr lang="en-US" smtClean="0"/>
              <a:t>‹#›</a:t>
            </a:fld>
            <a:endParaRPr lang="en-US"/>
          </a:p>
        </p:txBody>
      </p:sp>
    </p:spTree>
    <p:extLst>
      <p:ext uri="{BB962C8B-B14F-4D97-AF65-F5344CB8AC3E}">
        <p14:creationId xmlns:p14="http://schemas.microsoft.com/office/powerpoint/2010/main" val="163674143"/>
      </p:ext>
    </p:extLst>
  </p:cSld>
  <p:clrMap bg1="lt1" tx1="dk1" bg2="lt2" tx2="dk2" accent1="accent1" accent2="accent2" accent3="accent3" accent4="accent4" accent5="accent5" accent6="accent6" hlink="hlink" folHlink="folHlink"/>
  <p:sldLayoutIdLst>
    <p:sldLayoutId id="2147483673" r:id="rId1"/>
    <p:sldLayoutId id="214748367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hyperlink" Target="https://www.nj.gov/bpu/newsroom/public/" TargetMode="Externa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hyperlink" Target="mailto:NJCSI@daymarkea.com" TargetMode="Externa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1" y="2782499"/>
            <a:ext cx="12077700" cy="1006474"/>
          </a:xfrm>
        </p:spPr>
        <p:txBody>
          <a:bodyPr>
            <a:noAutofit/>
          </a:bodyPr>
          <a:lstStyle/>
          <a:p>
            <a:r>
              <a:rPr lang="en-US" sz="4800" dirty="0"/>
              <a:t>NJ Competitive Solar Incentive Program (“CSI”) Bidder Information Session</a:t>
            </a:r>
          </a:p>
        </p:txBody>
      </p:sp>
      <p:sp>
        <p:nvSpPr>
          <p:cNvPr id="3" name="Subtitle 2"/>
          <p:cNvSpPr>
            <a:spLocks noGrp="1"/>
          </p:cNvSpPr>
          <p:nvPr>
            <p:ph type="subTitle" idx="1"/>
          </p:nvPr>
        </p:nvSpPr>
        <p:spPr>
          <a:xfrm>
            <a:off x="1506415" y="4108221"/>
            <a:ext cx="9144000" cy="1054100"/>
          </a:xfrm>
        </p:spPr>
        <p:txBody>
          <a:bodyPr/>
          <a:lstStyle/>
          <a:p>
            <a:r>
              <a:rPr lang="en-US" dirty="0"/>
              <a:t>January 27, 2023  2:30 PM – 4:00 PM</a:t>
            </a:r>
          </a:p>
        </p:txBody>
      </p:sp>
      <p:sp>
        <p:nvSpPr>
          <p:cNvPr id="4" name="Rectangle 3"/>
          <p:cNvSpPr/>
          <p:nvPr/>
        </p:nvSpPr>
        <p:spPr>
          <a:xfrm>
            <a:off x="2762064" y="5828948"/>
            <a:ext cx="222375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2424"/>
                </a:solidFill>
                <a:effectLst/>
                <a:uLnTx/>
                <a:uFillTx/>
                <a:latin typeface="-apple-system"/>
                <a:ea typeface="+mn-ea"/>
                <a:cs typeface="+mn-cs"/>
              </a:rPr>
              <a:t>Oomen,</a:t>
            </a:r>
            <a:r>
              <a:rPr kumimoji="0" lang="en-US" sz="1800" b="1" i="0" u="none" strike="noStrike" kern="1200" cap="none" spc="0" normalizeH="0" noProof="0" dirty="0">
                <a:ln>
                  <a:noFill/>
                </a:ln>
                <a:solidFill>
                  <a:srgbClr val="242424"/>
                </a:solidFill>
                <a:effectLst/>
                <a:uLnTx/>
                <a:uFillTx/>
                <a:latin typeface="-apple-system"/>
                <a:ea typeface="+mn-ea"/>
                <a:cs typeface="+mn-cs"/>
              </a:rPr>
              <a:t> Veronique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7893897" y="5828948"/>
            <a:ext cx="176625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2424"/>
                </a:solidFill>
                <a:effectLst/>
                <a:uLnTx/>
                <a:uFillTx/>
                <a:latin typeface="-apple-system"/>
                <a:ea typeface="+mn-ea"/>
                <a:cs typeface="+mn-cs"/>
              </a:rPr>
              <a:t>Watson, Diane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35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a:xfrm>
            <a:off x="558800" y="152401"/>
            <a:ext cx="11074400" cy="765823"/>
          </a:xfrm>
        </p:spPr>
        <p:txBody>
          <a:bodyPr wrap="square" anchor="ctr">
            <a:normAutofit/>
          </a:bodyPr>
          <a:lstStyle/>
          <a:p>
            <a:r>
              <a:rPr lang="en-US" dirty="0"/>
              <a:t>Pricing Structure</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1"/>
          </p:nvPr>
        </p:nvSpPr>
        <p:spPr>
          <a:xfrm>
            <a:off x="304800" y="6296225"/>
            <a:ext cx="711200" cy="349250"/>
          </a:xfrm>
        </p:spPr>
        <p:txBody>
          <a:bodyPr anchor="ctr">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fld id="{31C790AD-FA6F-AC4B-8DD5-8F16113E1AE2}" type="slidenum">
              <a:rPr kumimoji="0" lang="en-US" sz="1100" b="0" i="0" u="none" strike="noStrike" kern="1200" cap="none" spc="0" normalizeH="0" baseline="0" noProof="0" smtClean="0">
                <a:ln>
                  <a:noFill/>
                </a:ln>
                <a:solidFill>
                  <a:srgbClr val="505759"/>
                </a:solidFill>
                <a:effectLst/>
                <a:uLnTx/>
                <a:uFillTx/>
                <a:latin typeface="Calibri"/>
                <a:ea typeface="ＭＳ Ｐゴシック" charset="0"/>
                <a:cs typeface="+mn-cs"/>
              </a:rPr>
              <a:pPr marL="0" marR="0" lvl="0" indent="0" algn="ctr" defTabSz="914400" rtl="0" eaLnBrk="1" fontAlgn="base" latinLnBrk="0" hangingPunct="1">
                <a:lnSpc>
                  <a:spcPct val="100000"/>
                </a:lnSpc>
                <a:spcBef>
                  <a:spcPct val="0"/>
                </a:spcBef>
                <a:spcAft>
                  <a:spcPts val="600"/>
                </a:spcAft>
                <a:buClrTx/>
                <a:buSzTx/>
                <a:buFontTx/>
                <a:buNone/>
                <a:tabLst/>
                <a:defRPr/>
              </a:pPr>
              <a:t>10</a:t>
            </a:fld>
            <a:endParaRPr kumimoji="0" lang="en-US" sz="1100" b="0" i="0" u="none" strike="noStrike" kern="1200" cap="none" spc="0" normalizeH="0" baseline="0" noProof="0">
              <a:ln>
                <a:noFill/>
              </a:ln>
              <a:solidFill>
                <a:srgbClr val="505759"/>
              </a:solidFill>
              <a:effectLst/>
              <a:uLnTx/>
              <a:uFillTx/>
              <a:latin typeface="Calibri"/>
              <a:ea typeface="ＭＳ Ｐゴシック" charset="0"/>
              <a:cs typeface="+mn-cs"/>
            </a:endParaRPr>
          </a:p>
        </p:txBody>
      </p:sp>
      <p:sp>
        <p:nvSpPr>
          <p:cNvPr id="5" name="Content Placeholder 4">
            <a:extLst>
              <a:ext uri="{FF2B5EF4-FFF2-40B4-BE49-F238E27FC236}">
                <a16:creationId xmlns:a16="http://schemas.microsoft.com/office/drawing/2014/main" id="{0A250D60-BAC2-7590-DD83-AADCC9F0BD92}"/>
              </a:ext>
            </a:extLst>
          </p:cNvPr>
          <p:cNvSpPr>
            <a:spLocks noGrp="1"/>
          </p:cNvSpPr>
          <p:nvPr>
            <p:ph sz="half" idx="1"/>
          </p:nvPr>
        </p:nvSpPr>
        <p:spPr/>
        <p:txBody>
          <a:bodyPr/>
          <a:lstStyle/>
          <a:p>
            <a:r>
              <a:rPr lang="en-US" dirty="0"/>
              <a:t>Winning bidders are awarded fixed SREC-IIs</a:t>
            </a:r>
          </a:p>
          <a:p>
            <a:r>
              <a:rPr lang="en-US" dirty="0"/>
              <a:t>Bidders receive pay-as-bid pricing on fixed SREC-IIs</a:t>
            </a:r>
          </a:p>
          <a:p>
            <a:r>
              <a:rPr lang="en-US" dirty="0"/>
              <a:t>15-year qualifying life</a:t>
            </a:r>
          </a:p>
          <a:p>
            <a:r>
              <a:rPr lang="en-US" dirty="0"/>
              <a:t>Administrative awards, not contracts</a:t>
            </a:r>
          </a:p>
        </p:txBody>
      </p:sp>
    </p:spTree>
    <p:extLst>
      <p:ext uri="{BB962C8B-B14F-4D97-AF65-F5344CB8AC3E}">
        <p14:creationId xmlns:p14="http://schemas.microsoft.com/office/powerpoint/2010/main" val="3247036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Program Overview Section: Clarifying Questions?</a:t>
            </a:r>
          </a:p>
        </p:txBody>
      </p:sp>
      <p:sp>
        <p:nvSpPr>
          <p:cNvPr id="3" name="Slide Number Placeholder 2"/>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1C790AD-FA6F-AC4B-8DD5-8F16113E1AE2}" type="slidenum">
              <a:rPr kumimoji="0" lang="en-US" sz="1100" b="0" i="0" u="none" strike="noStrike" kern="1200" cap="none" spc="0" normalizeH="0" baseline="0" noProof="0" smtClean="0">
                <a:ln>
                  <a:noFill/>
                </a:ln>
                <a:solidFill>
                  <a:srgbClr val="505759"/>
                </a:solidFill>
                <a:effectLst/>
                <a:uLnTx/>
                <a:uFillTx/>
                <a:latin typeface="Calibri"/>
                <a:ea typeface="ＭＳ Ｐゴシック"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en-US" sz="1100" b="0" i="0" u="none" strike="noStrike" kern="1200" cap="none" spc="0" normalizeH="0" baseline="0" noProof="0">
              <a:ln>
                <a:noFill/>
              </a:ln>
              <a:solidFill>
                <a:srgbClr val="505759"/>
              </a:solidFill>
              <a:effectLst/>
              <a:uLnTx/>
              <a:uFillTx/>
              <a:latin typeface="Calibri"/>
              <a:ea typeface="ＭＳ Ｐゴシック" charset="0"/>
              <a:cs typeface="+mn-cs"/>
            </a:endParaRPr>
          </a:p>
        </p:txBody>
      </p:sp>
      <p:pic>
        <p:nvPicPr>
          <p:cNvPr id="4" name="Picture 6" descr="http://www.jeremiahbuabeng.com/wp-content/uploads/2015/12/probing-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1752600"/>
            <a:ext cx="52197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640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18F34D-B06E-2E51-C1C6-E6E8973222B5}"/>
              </a:ext>
            </a:extLst>
          </p:cNvPr>
          <p:cNvSpPr>
            <a:spLocks noGrp="1"/>
          </p:cNvSpPr>
          <p:nvPr>
            <p:ph type="sldNum" sz="quarter" idx="11"/>
          </p:nvPr>
        </p:nvSpPr>
        <p:spPr>
          <a:xfrm>
            <a:off x="304800" y="6296225"/>
            <a:ext cx="711200" cy="349250"/>
          </a:xfrm>
        </p:spPr>
        <p:txBody>
          <a:bodyPr anchor="ctr">
            <a:normAutofit/>
          </a:bodyPr>
          <a:lstStyle/>
          <a:p>
            <a:pPr>
              <a:spcAft>
                <a:spcPts val="600"/>
              </a:spcAft>
            </a:pPr>
            <a:fld id="{31C790AD-FA6F-AC4B-8DD5-8F16113E1AE2}" type="slidenum">
              <a:rPr lang="en-US" smtClean="0"/>
              <a:pPr>
                <a:spcAft>
                  <a:spcPts val="600"/>
                </a:spcAft>
              </a:pPr>
              <a:t>12</a:t>
            </a:fld>
            <a:endParaRPr lang="en-US"/>
          </a:p>
        </p:txBody>
      </p:sp>
      <p:sp>
        <p:nvSpPr>
          <p:cNvPr id="8" name="Content Placeholder 10">
            <a:extLst>
              <a:ext uri="{FF2B5EF4-FFF2-40B4-BE49-F238E27FC236}">
                <a16:creationId xmlns:a16="http://schemas.microsoft.com/office/drawing/2014/main" id="{0E1A3F2A-9124-AE47-39DA-813B53DBD7D9}"/>
              </a:ext>
            </a:extLst>
          </p:cNvPr>
          <p:cNvSpPr txBox="1">
            <a:spLocks/>
          </p:cNvSpPr>
          <p:nvPr/>
        </p:nvSpPr>
        <p:spPr>
          <a:xfrm>
            <a:off x="2209800" y="2306648"/>
            <a:ext cx="7669696" cy="3408352"/>
          </a:xfrm>
          <a:prstGeom prst="rect">
            <a:avLst/>
          </a:prstGeom>
        </p:spPr>
        <p:txBody>
          <a:bodyPr/>
          <a:lst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pPr marL="0" indent="0">
              <a:buFont typeface="Wingdings" charset="0"/>
              <a:buNone/>
            </a:pPr>
            <a:r>
              <a:rPr lang="en-US" sz="3200" b="1" kern="0" dirty="0">
                <a:solidFill>
                  <a:schemeClr val="accent1"/>
                </a:solidFill>
              </a:rPr>
              <a:t>Project Prequalification</a:t>
            </a:r>
          </a:p>
          <a:p>
            <a:pPr marL="793750" indent="-285750">
              <a:buFont typeface="Wingdings" panose="05000000000000000000" pitchFamily="2" charset="2"/>
              <a:buChar char="§"/>
            </a:pPr>
            <a:endParaRPr lang="en-US" sz="1100" kern="0" dirty="0"/>
          </a:p>
          <a:p>
            <a:pPr marL="290513" indent="-285750">
              <a:buFont typeface="Wingdings" panose="05000000000000000000" pitchFamily="2" charset="2"/>
              <a:buChar char="§"/>
            </a:pPr>
            <a:r>
              <a:rPr lang="en-US" sz="1800" kern="0" dirty="0"/>
              <a:t>Overview of Prequalification</a:t>
            </a:r>
          </a:p>
          <a:p>
            <a:pPr marL="290513" indent="-285750">
              <a:buFont typeface="Wingdings" panose="05000000000000000000" pitchFamily="2" charset="2"/>
              <a:buChar char="§"/>
            </a:pPr>
            <a:r>
              <a:rPr lang="en-US" sz="1800" kern="0" dirty="0"/>
              <a:t>Solar Siting Restrictions</a:t>
            </a:r>
          </a:p>
          <a:p>
            <a:pPr marL="290513" indent="-285750">
              <a:buFont typeface="Wingdings" panose="05000000000000000000" pitchFamily="2" charset="2"/>
              <a:buChar char="§"/>
            </a:pPr>
            <a:r>
              <a:rPr lang="en-US" sz="1800" kern="0" dirty="0"/>
              <a:t>Waiver Process</a:t>
            </a:r>
          </a:p>
          <a:p>
            <a:pPr marL="290513" indent="-285750">
              <a:buFont typeface="Wingdings" panose="05000000000000000000" pitchFamily="2" charset="2"/>
              <a:buChar char="§"/>
            </a:pPr>
            <a:r>
              <a:rPr lang="en-US" sz="1800" kern="0" dirty="0"/>
              <a:t>Other project prequalification elements</a:t>
            </a:r>
          </a:p>
        </p:txBody>
      </p:sp>
    </p:spTree>
    <p:extLst>
      <p:ext uri="{BB962C8B-B14F-4D97-AF65-F5344CB8AC3E}">
        <p14:creationId xmlns:p14="http://schemas.microsoft.com/office/powerpoint/2010/main" val="327807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A1DB533-7D89-F5BE-C3D8-6C67C68154CA}"/>
              </a:ext>
            </a:extLst>
          </p:cNvPr>
          <p:cNvSpPr>
            <a:spLocks noGrp="1"/>
          </p:cNvSpPr>
          <p:nvPr>
            <p:ph sz="half" idx="1"/>
          </p:nvPr>
        </p:nvSpPr>
        <p:spPr/>
        <p:txBody>
          <a:bodyPr/>
          <a:lstStyle/>
          <a:p>
            <a:pPr lvl="1"/>
            <a:r>
              <a:rPr lang="en-US" sz="3600" dirty="0"/>
              <a:t>Prequalification is a review to ensure that projects meet the requirements of the CSI Program and of the tranche into which they intend to bid.</a:t>
            </a:r>
          </a:p>
          <a:p>
            <a:pPr lvl="1"/>
            <a:r>
              <a:rPr lang="en-US" sz="3600" dirty="0"/>
              <a:t>For projects that meet prequalification requirements, final selection is based strictly on price within each tranche.</a:t>
            </a:r>
          </a:p>
          <a:p>
            <a:pPr marL="381762" lvl="1" indent="0">
              <a:buNone/>
            </a:pPr>
            <a:endParaRPr lang="en-US" dirty="0"/>
          </a:p>
        </p:txBody>
      </p:sp>
      <p:sp>
        <p:nvSpPr>
          <p:cNvPr id="6" name="Title 5">
            <a:extLst>
              <a:ext uri="{FF2B5EF4-FFF2-40B4-BE49-F238E27FC236}">
                <a16:creationId xmlns:a16="http://schemas.microsoft.com/office/drawing/2014/main" id="{685E277B-FD47-1E40-60A9-38AF531F8EA4}"/>
              </a:ext>
            </a:extLst>
          </p:cNvPr>
          <p:cNvSpPr>
            <a:spLocks noGrp="1"/>
          </p:cNvSpPr>
          <p:nvPr>
            <p:ph type="title"/>
          </p:nvPr>
        </p:nvSpPr>
        <p:spPr/>
        <p:txBody>
          <a:bodyPr/>
          <a:lstStyle/>
          <a:p>
            <a:r>
              <a:rPr lang="en-US" dirty="0"/>
              <a:t>What is project prequalification?</a:t>
            </a:r>
          </a:p>
        </p:txBody>
      </p:sp>
      <p:sp>
        <p:nvSpPr>
          <p:cNvPr id="7" name="Slide Number Placeholder 6">
            <a:extLst>
              <a:ext uri="{FF2B5EF4-FFF2-40B4-BE49-F238E27FC236}">
                <a16:creationId xmlns:a16="http://schemas.microsoft.com/office/drawing/2014/main" id="{C63FEE99-3070-A7E3-A7CA-CCA687D31C23}"/>
              </a:ext>
            </a:extLst>
          </p:cNvPr>
          <p:cNvSpPr>
            <a:spLocks noGrp="1"/>
          </p:cNvSpPr>
          <p:nvPr>
            <p:ph type="sldNum" sz="quarter" idx="11"/>
          </p:nvPr>
        </p:nvSpPr>
        <p:spPr/>
        <p:txBody>
          <a:bodyPr/>
          <a:lstStyle/>
          <a:p>
            <a:fld id="{31C790AD-FA6F-AC4B-8DD5-8F16113E1AE2}" type="slidenum">
              <a:rPr lang="en-US" smtClean="0"/>
              <a:pPr/>
              <a:t>13</a:t>
            </a:fld>
            <a:endParaRPr lang="en-US"/>
          </a:p>
        </p:txBody>
      </p:sp>
    </p:spTree>
    <p:extLst>
      <p:ext uri="{BB962C8B-B14F-4D97-AF65-F5344CB8AC3E}">
        <p14:creationId xmlns:p14="http://schemas.microsoft.com/office/powerpoint/2010/main" val="1017385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A1DB533-7D89-F5BE-C3D8-6C67C68154CA}"/>
              </a:ext>
            </a:extLst>
          </p:cNvPr>
          <p:cNvSpPr>
            <a:spLocks noGrp="1"/>
          </p:cNvSpPr>
          <p:nvPr>
            <p:ph sz="half" idx="1"/>
          </p:nvPr>
        </p:nvSpPr>
        <p:spPr/>
        <p:txBody>
          <a:bodyPr/>
          <a:lstStyle/>
          <a:p>
            <a:pPr lvl="1"/>
            <a:r>
              <a:rPr lang="en-US" sz="3600" dirty="0"/>
              <a:t>All projects must show that they meet the requirements for prequalification before their bid will be considered</a:t>
            </a:r>
          </a:p>
          <a:p>
            <a:pPr lvl="1"/>
            <a:r>
              <a:rPr lang="en-US" sz="3600" dirty="0"/>
              <a:t>However, bidders have the option to submit these materials for review prior to submitting a bid </a:t>
            </a:r>
            <a:r>
              <a:rPr lang="en-US" sz="3600" u="sng" dirty="0"/>
              <a:t>or</a:t>
            </a:r>
            <a:r>
              <a:rPr lang="en-US" sz="3600" dirty="0"/>
              <a:t> after the prequalification review deadline</a:t>
            </a:r>
          </a:p>
          <a:p>
            <a:pPr marL="381762" lvl="1" indent="0">
              <a:buNone/>
            </a:pPr>
            <a:endParaRPr lang="en-US" dirty="0"/>
          </a:p>
        </p:txBody>
      </p:sp>
      <p:sp>
        <p:nvSpPr>
          <p:cNvPr id="6" name="Title 5">
            <a:extLst>
              <a:ext uri="{FF2B5EF4-FFF2-40B4-BE49-F238E27FC236}">
                <a16:creationId xmlns:a16="http://schemas.microsoft.com/office/drawing/2014/main" id="{685E277B-FD47-1E40-60A9-38AF531F8EA4}"/>
              </a:ext>
            </a:extLst>
          </p:cNvPr>
          <p:cNvSpPr>
            <a:spLocks noGrp="1"/>
          </p:cNvSpPr>
          <p:nvPr>
            <p:ph type="title"/>
          </p:nvPr>
        </p:nvSpPr>
        <p:spPr/>
        <p:txBody>
          <a:bodyPr/>
          <a:lstStyle/>
          <a:p>
            <a:r>
              <a:rPr lang="en-US" dirty="0"/>
              <a:t>Do I have to prequalify my project(s)?</a:t>
            </a:r>
          </a:p>
        </p:txBody>
      </p:sp>
      <p:sp>
        <p:nvSpPr>
          <p:cNvPr id="7" name="Slide Number Placeholder 6">
            <a:extLst>
              <a:ext uri="{FF2B5EF4-FFF2-40B4-BE49-F238E27FC236}">
                <a16:creationId xmlns:a16="http://schemas.microsoft.com/office/drawing/2014/main" id="{C63FEE99-3070-A7E3-A7CA-CCA687D31C23}"/>
              </a:ext>
            </a:extLst>
          </p:cNvPr>
          <p:cNvSpPr>
            <a:spLocks noGrp="1"/>
          </p:cNvSpPr>
          <p:nvPr>
            <p:ph type="sldNum" sz="quarter" idx="11"/>
          </p:nvPr>
        </p:nvSpPr>
        <p:spPr/>
        <p:txBody>
          <a:bodyPr/>
          <a:lstStyle/>
          <a:p>
            <a:fld id="{31C790AD-FA6F-AC4B-8DD5-8F16113E1AE2}" type="slidenum">
              <a:rPr lang="en-US" smtClean="0"/>
              <a:pPr/>
              <a:t>14</a:t>
            </a:fld>
            <a:endParaRPr lang="en-US"/>
          </a:p>
        </p:txBody>
      </p:sp>
    </p:spTree>
    <p:extLst>
      <p:ext uri="{BB962C8B-B14F-4D97-AF65-F5344CB8AC3E}">
        <p14:creationId xmlns:p14="http://schemas.microsoft.com/office/powerpoint/2010/main" val="4024652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A1DB533-7D89-F5BE-C3D8-6C67C68154CA}"/>
              </a:ext>
            </a:extLst>
          </p:cNvPr>
          <p:cNvSpPr>
            <a:spLocks noGrp="1"/>
          </p:cNvSpPr>
          <p:nvPr>
            <p:ph sz="half" idx="1"/>
          </p:nvPr>
        </p:nvSpPr>
        <p:spPr/>
        <p:txBody>
          <a:bodyPr/>
          <a:lstStyle/>
          <a:p>
            <a:pPr lvl="1"/>
            <a:r>
              <a:rPr lang="en-US" sz="3200" b="1" dirty="0"/>
              <a:t>Opportunity to correct</a:t>
            </a:r>
            <a:r>
              <a:rPr lang="en-US" sz="3200" dirty="0"/>
              <a:t>: If you submit your pre-qualification by </a:t>
            </a:r>
            <a:r>
              <a:rPr lang="en-US" sz="3200" b="1" dirty="0"/>
              <a:t>March 8</a:t>
            </a:r>
            <a:r>
              <a:rPr lang="en-US" sz="3200" dirty="0"/>
              <a:t>, we will review it and let you know of any deficiencies by March 24, so you have the opportunity to correct these deficiencies before submitting your final bid.</a:t>
            </a:r>
          </a:p>
          <a:p>
            <a:pPr lvl="1"/>
            <a:r>
              <a:rPr lang="en-US" sz="3200" dirty="0"/>
              <a:t>After March 31, no further project revisions will be accepted, and projects that do not meet prequalification requirements will be disqualified.</a:t>
            </a:r>
          </a:p>
          <a:p>
            <a:pPr lvl="1"/>
            <a:endParaRPr lang="en-US" dirty="0"/>
          </a:p>
        </p:txBody>
      </p:sp>
      <p:sp>
        <p:nvSpPr>
          <p:cNvPr id="6" name="Title 5">
            <a:extLst>
              <a:ext uri="{FF2B5EF4-FFF2-40B4-BE49-F238E27FC236}">
                <a16:creationId xmlns:a16="http://schemas.microsoft.com/office/drawing/2014/main" id="{685E277B-FD47-1E40-60A9-38AF531F8EA4}"/>
              </a:ext>
            </a:extLst>
          </p:cNvPr>
          <p:cNvSpPr>
            <a:spLocks noGrp="1"/>
          </p:cNvSpPr>
          <p:nvPr>
            <p:ph type="title"/>
          </p:nvPr>
        </p:nvSpPr>
        <p:spPr/>
        <p:txBody>
          <a:bodyPr/>
          <a:lstStyle/>
          <a:p>
            <a:r>
              <a:rPr lang="en-US" dirty="0"/>
              <a:t>What is the benefit of meeting the prequalification application deadline?</a:t>
            </a:r>
          </a:p>
        </p:txBody>
      </p:sp>
      <p:sp>
        <p:nvSpPr>
          <p:cNvPr id="7" name="Slide Number Placeholder 6">
            <a:extLst>
              <a:ext uri="{FF2B5EF4-FFF2-40B4-BE49-F238E27FC236}">
                <a16:creationId xmlns:a16="http://schemas.microsoft.com/office/drawing/2014/main" id="{C63FEE99-3070-A7E3-A7CA-CCA687D31C23}"/>
              </a:ext>
            </a:extLst>
          </p:cNvPr>
          <p:cNvSpPr>
            <a:spLocks noGrp="1"/>
          </p:cNvSpPr>
          <p:nvPr>
            <p:ph type="sldNum" sz="quarter" idx="11"/>
          </p:nvPr>
        </p:nvSpPr>
        <p:spPr/>
        <p:txBody>
          <a:bodyPr/>
          <a:lstStyle/>
          <a:p>
            <a:fld id="{31C790AD-FA6F-AC4B-8DD5-8F16113E1AE2}" type="slidenum">
              <a:rPr lang="en-US" smtClean="0"/>
              <a:pPr/>
              <a:t>15</a:t>
            </a:fld>
            <a:endParaRPr lang="en-US"/>
          </a:p>
        </p:txBody>
      </p:sp>
    </p:spTree>
    <p:extLst>
      <p:ext uri="{BB962C8B-B14F-4D97-AF65-F5344CB8AC3E}">
        <p14:creationId xmlns:p14="http://schemas.microsoft.com/office/powerpoint/2010/main" val="108045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Verification of compliance with siting criteria</a:t>
            </a:r>
          </a:p>
          <a:p>
            <a:pPr lvl="1"/>
            <a:r>
              <a:rPr lang="en-US" dirty="0"/>
              <a:t>Location outside prohibited areas</a:t>
            </a:r>
          </a:p>
          <a:p>
            <a:pPr lvl="1"/>
            <a:r>
              <a:rPr lang="en-US" dirty="0"/>
              <a:t>Location outside restricted areas or waiver</a:t>
            </a:r>
          </a:p>
          <a:p>
            <a:pPr lvl="1"/>
            <a:r>
              <a:rPr lang="en-US" dirty="0"/>
              <a:t>Compliance with caps on farmland, if applicable</a:t>
            </a:r>
          </a:p>
          <a:p>
            <a:r>
              <a:rPr lang="en-US" dirty="0"/>
              <a:t>Demonstration of tranche eligibility</a:t>
            </a:r>
          </a:p>
          <a:p>
            <a:pPr lvl="1"/>
            <a:r>
              <a:rPr lang="en-US" dirty="0"/>
              <a:t>Project size, project type, project location</a:t>
            </a:r>
          </a:p>
          <a:p>
            <a:r>
              <a:rPr lang="en-US" dirty="0"/>
              <a:t>Demonstration of project maturity </a:t>
            </a:r>
          </a:p>
          <a:p>
            <a:pPr lvl="1"/>
            <a:r>
              <a:rPr lang="en-US" dirty="0"/>
              <a:t>queue position or interconnection application with the EDC conditional approval</a:t>
            </a:r>
          </a:p>
          <a:p>
            <a:pPr marL="0" indent="0">
              <a:buNone/>
            </a:pPr>
            <a:endParaRPr lang="en-US" dirty="0"/>
          </a:p>
        </p:txBody>
      </p:sp>
      <p:sp>
        <p:nvSpPr>
          <p:cNvPr id="3" name="Title 2"/>
          <p:cNvSpPr>
            <a:spLocks noGrp="1"/>
          </p:cNvSpPr>
          <p:nvPr>
            <p:ph type="title"/>
          </p:nvPr>
        </p:nvSpPr>
        <p:spPr/>
        <p:txBody>
          <a:bodyPr/>
          <a:lstStyle/>
          <a:p>
            <a:r>
              <a:rPr lang="en-US" dirty="0"/>
              <a:t>Elements of Pre-qualification</a:t>
            </a:r>
          </a:p>
        </p:txBody>
      </p:sp>
      <p:sp>
        <p:nvSpPr>
          <p:cNvPr id="4" name="Slide Number Placeholder 3"/>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1C790AD-FA6F-AC4B-8DD5-8F16113E1AE2}" type="slidenum">
              <a:rPr kumimoji="0" lang="en-US" sz="1100" b="0" i="0" u="none" strike="noStrike" kern="1200" cap="none" spc="0" normalizeH="0" baseline="0" noProof="0" smtClean="0">
                <a:ln>
                  <a:noFill/>
                </a:ln>
                <a:solidFill>
                  <a:srgbClr val="505759"/>
                </a:solidFill>
                <a:effectLst/>
                <a:uLnTx/>
                <a:uFillTx/>
                <a:latin typeface="Calibri"/>
                <a:ea typeface="ＭＳ Ｐゴシック"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en-US" sz="1100" b="0" i="0" u="none" strike="noStrike" kern="1200" cap="none" spc="0" normalizeH="0" baseline="0" noProof="0">
              <a:ln>
                <a:noFill/>
              </a:ln>
              <a:solidFill>
                <a:srgbClr val="505759"/>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497449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765423CB-9621-7F65-ADF5-B919C3C13284}"/>
              </a:ext>
            </a:extLst>
          </p:cNvPr>
          <p:cNvGraphicFramePr>
            <a:graphicFrameLocks noGrp="1"/>
          </p:cNvGraphicFramePr>
          <p:nvPr>
            <p:ph sz="half" idx="1"/>
            <p:extLst>
              <p:ext uri="{D42A27DB-BD31-4B8C-83A1-F6EECF244321}">
                <p14:modId xmlns:p14="http://schemas.microsoft.com/office/powerpoint/2010/main" val="2691619740"/>
              </p:ext>
            </p:extLst>
          </p:nvPr>
        </p:nvGraphicFramePr>
        <p:xfrm>
          <a:off x="558800" y="1393410"/>
          <a:ext cx="11074400" cy="4662090"/>
        </p:xfrm>
        <a:graphic>
          <a:graphicData uri="http://schemas.openxmlformats.org/drawingml/2006/table">
            <a:tbl>
              <a:tblPr firstRow="1" bandRow="1">
                <a:tableStyleId>{5C22544A-7EE6-4342-B048-85BDC9FD1C3A}</a:tableStyleId>
              </a:tblPr>
              <a:tblGrid>
                <a:gridCol w="6535194">
                  <a:extLst>
                    <a:ext uri="{9D8B030D-6E8A-4147-A177-3AD203B41FA5}">
                      <a16:colId xmlns:a16="http://schemas.microsoft.com/office/drawing/2014/main" val="3321508131"/>
                    </a:ext>
                  </a:extLst>
                </a:gridCol>
                <a:gridCol w="4539206">
                  <a:extLst>
                    <a:ext uri="{9D8B030D-6E8A-4147-A177-3AD203B41FA5}">
                      <a16:colId xmlns:a16="http://schemas.microsoft.com/office/drawing/2014/main" val="4282592736"/>
                    </a:ext>
                  </a:extLst>
                </a:gridCol>
              </a:tblGrid>
              <a:tr h="562198">
                <a:tc>
                  <a:txBody>
                    <a:bodyPr/>
                    <a:lstStyle/>
                    <a:p>
                      <a:r>
                        <a:rPr lang="en-US" sz="1600" dirty="0"/>
                        <a:t>Siting: Prohibited and Restricted Areas</a:t>
                      </a:r>
                    </a:p>
                  </a:txBody>
                  <a:tcPr/>
                </a:tc>
                <a:tc>
                  <a:txBody>
                    <a:bodyPr/>
                    <a:lstStyle/>
                    <a:p>
                      <a:r>
                        <a:rPr lang="en-US" sz="1600" dirty="0"/>
                        <a:t>Will petitions for waivers submitted to the Board be considered?</a:t>
                      </a:r>
                    </a:p>
                  </a:txBody>
                  <a:tcPr/>
                </a:tc>
                <a:extLst>
                  <a:ext uri="{0D108BD9-81ED-4DB2-BD59-A6C34878D82A}">
                    <a16:rowId xmlns:a16="http://schemas.microsoft.com/office/drawing/2014/main" val="1553952846"/>
                  </a:ext>
                </a:extLst>
              </a:tr>
              <a:tr h="365535">
                <a:tc>
                  <a:txBody>
                    <a:bodyPr/>
                    <a:lstStyle/>
                    <a:p>
                      <a:r>
                        <a:rPr lang="en-US" sz="1600" dirty="0"/>
                        <a:t>Land reserved under the Green Acres Program</a:t>
                      </a:r>
                    </a:p>
                  </a:txBody>
                  <a:tcPr anchor="ctr"/>
                </a:tc>
                <a:tc>
                  <a:txBody>
                    <a:bodyPr/>
                    <a:lstStyle/>
                    <a:p>
                      <a:r>
                        <a:rPr lang="en-US" sz="1600" dirty="0"/>
                        <a:t>Yes</a:t>
                      </a:r>
                    </a:p>
                  </a:txBody>
                  <a:tcPr/>
                </a:tc>
                <a:extLst>
                  <a:ext uri="{0D108BD9-81ED-4DB2-BD59-A6C34878D82A}">
                    <a16:rowId xmlns:a16="http://schemas.microsoft.com/office/drawing/2014/main" val="1699461865"/>
                  </a:ext>
                </a:extLst>
              </a:tr>
              <a:tr h="365535">
                <a:tc>
                  <a:txBody>
                    <a:bodyPr/>
                    <a:lstStyle/>
                    <a:p>
                      <a:r>
                        <a:rPr lang="en-US" sz="1600" dirty="0"/>
                        <a:t>Land located within the preservation area of the pinelands area</a:t>
                      </a:r>
                    </a:p>
                  </a:txBody>
                  <a:tcPr anchor="ctr"/>
                </a:tc>
                <a:tc>
                  <a:txBody>
                    <a:bodyPr/>
                    <a:lstStyle/>
                    <a:p>
                      <a:r>
                        <a:rPr lang="en-US" sz="1600" dirty="0"/>
                        <a:t>Yes</a:t>
                      </a:r>
                    </a:p>
                  </a:txBody>
                  <a:tcPr/>
                </a:tc>
                <a:extLst>
                  <a:ext uri="{0D108BD9-81ED-4DB2-BD59-A6C34878D82A}">
                    <a16:rowId xmlns:a16="http://schemas.microsoft.com/office/drawing/2014/main" val="3821515456"/>
                  </a:ext>
                </a:extLst>
              </a:tr>
              <a:tr h="562198">
                <a:tc>
                  <a:txBody>
                    <a:bodyPr/>
                    <a:lstStyle/>
                    <a:p>
                      <a:r>
                        <a:rPr lang="en-US" sz="1600" dirty="0"/>
                        <a:t>Land designated as forest area in the pinelands comprehensive management plan</a:t>
                      </a:r>
                    </a:p>
                  </a:txBody>
                  <a:tcPr anchor="ctr"/>
                </a:tc>
                <a:tc>
                  <a:txBody>
                    <a:bodyPr/>
                    <a:lstStyle/>
                    <a:p>
                      <a:r>
                        <a:rPr lang="en-US" sz="1600" dirty="0"/>
                        <a:t>Yes</a:t>
                      </a:r>
                    </a:p>
                  </a:txBody>
                  <a:tcPr/>
                </a:tc>
                <a:extLst>
                  <a:ext uri="{0D108BD9-81ED-4DB2-BD59-A6C34878D82A}">
                    <a16:rowId xmlns:a16="http://schemas.microsoft.com/office/drawing/2014/main" val="1748227735"/>
                  </a:ext>
                </a:extLst>
              </a:tr>
              <a:tr h="365535">
                <a:tc>
                  <a:txBody>
                    <a:bodyPr/>
                    <a:lstStyle/>
                    <a:p>
                      <a:r>
                        <a:rPr lang="en-US" sz="1600" dirty="0"/>
                        <a:t>Land designated as freshwater or coastal wetlands</a:t>
                      </a:r>
                    </a:p>
                  </a:txBody>
                  <a:tcPr anchor="ctr"/>
                </a:tc>
                <a:tc>
                  <a:txBody>
                    <a:bodyPr/>
                    <a:lstStyle/>
                    <a:p>
                      <a:r>
                        <a:rPr lang="en-US" sz="1600" dirty="0"/>
                        <a:t>Yes</a:t>
                      </a:r>
                    </a:p>
                  </a:txBody>
                  <a:tcPr/>
                </a:tc>
                <a:extLst>
                  <a:ext uri="{0D108BD9-81ED-4DB2-BD59-A6C34878D82A}">
                    <a16:rowId xmlns:a16="http://schemas.microsoft.com/office/drawing/2014/main" val="1022382684"/>
                  </a:ext>
                </a:extLst>
              </a:tr>
              <a:tr h="365535">
                <a:tc>
                  <a:txBody>
                    <a:bodyPr/>
                    <a:lstStyle/>
                    <a:p>
                      <a:r>
                        <a:rPr lang="en-US" sz="1600" dirty="0"/>
                        <a:t>Lands located within the Highlands preservation area</a:t>
                      </a:r>
                    </a:p>
                  </a:txBody>
                  <a:tcPr anchor="ctr"/>
                </a:tc>
                <a:tc>
                  <a:txBody>
                    <a:bodyPr/>
                    <a:lstStyle/>
                    <a:p>
                      <a:r>
                        <a:rPr lang="en-US" sz="1600" dirty="0"/>
                        <a:t>Yes</a:t>
                      </a:r>
                    </a:p>
                  </a:txBody>
                  <a:tcPr/>
                </a:tc>
                <a:extLst>
                  <a:ext uri="{0D108BD9-81ED-4DB2-BD59-A6C34878D82A}">
                    <a16:rowId xmlns:a16="http://schemas.microsoft.com/office/drawing/2014/main" val="1393512804"/>
                  </a:ext>
                </a:extLst>
              </a:tr>
              <a:tr h="365535">
                <a:tc>
                  <a:txBody>
                    <a:bodyPr/>
                    <a:lstStyle/>
                    <a:p>
                      <a:r>
                        <a:rPr lang="en-US" sz="1600" dirty="0"/>
                        <a:t>Forested lands</a:t>
                      </a:r>
                    </a:p>
                  </a:txBody>
                  <a:tcPr anchor="ctr"/>
                </a:tc>
                <a:tc>
                  <a:txBody>
                    <a:bodyPr/>
                    <a:lstStyle/>
                    <a:p>
                      <a:r>
                        <a:rPr lang="en-US" sz="1600" dirty="0"/>
                        <a:t>Yes</a:t>
                      </a:r>
                    </a:p>
                  </a:txBody>
                  <a:tcPr/>
                </a:tc>
                <a:extLst>
                  <a:ext uri="{0D108BD9-81ED-4DB2-BD59-A6C34878D82A}">
                    <a16:rowId xmlns:a16="http://schemas.microsoft.com/office/drawing/2014/main" val="2387085907"/>
                  </a:ext>
                </a:extLst>
              </a:tr>
              <a:tr h="1272343">
                <a:tc>
                  <a:txBody>
                    <a:bodyPr/>
                    <a:lstStyle/>
                    <a:p>
                      <a:r>
                        <a:rPr lang="en-US" sz="1600" dirty="0"/>
                        <a:t>Prime agricultural soils and soils of Statewide importance</a:t>
                      </a:r>
                    </a:p>
                  </a:txBody>
                  <a:tcPr anchor="ctr"/>
                </a:tc>
                <a:tc>
                  <a:txBody>
                    <a:bodyPr/>
                    <a:lstStyle/>
                    <a:p>
                      <a:r>
                        <a:rPr lang="en-US" sz="1600" dirty="0"/>
                        <a:t>Yes, if it exceeds the </a:t>
                      </a:r>
                      <a:r>
                        <a:rPr lang="en-US" sz="1600" b="1" dirty="0"/>
                        <a:t>2.5% Statewide Threshold. </a:t>
                      </a:r>
                      <a:r>
                        <a:rPr lang="en-US" sz="1600" b="0" dirty="0"/>
                        <a:t>A waiver is not needed for the first 2.5%.</a:t>
                      </a:r>
                    </a:p>
                    <a:p>
                      <a:pPr marL="0" indent="0">
                        <a:buNone/>
                      </a:pPr>
                      <a:endParaRPr lang="en-US" sz="1600" dirty="0"/>
                    </a:p>
                    <a:p>
                      <a:pPr marL="0" indent="0">
                        <a:buNone/>
                      </a:pPr>
                      <a:r>
                        <a:rPr lang="en-US" sz="1600" dirty="0"/>
                        <a:t>No, if it exceeds the </a:t>
                      </a:r>
                      <a:r>
                        <a:rPr lang="en-US" sz="1600" b="1" dirty="0"/>
                        <a:t>5% County Development Limit. </a:t>
                      </a:r>
                      <a:r>
                        <a:rPr lang="en-US" sz="1600" b="0" dirty="0"/>
                        <a:t>A waiver is not needed for the first 5%.</a:t>
                      </a:r>
                      <a:endParaRPr lang="en-US" sz="1600" b="1" dirty="0"/>
                    </a:p>
                  </a:txBody>
                  <a:tcPr/>
                </a:tc>
                <a:extLst>
                  <a:ext uri="{0D108BD9-81ED-4DB2-BD59-A6C34878D82A}">
                    <a16:rowId xmlns:a16="http://schemas.microsoft.com/office/drawing/2014/main" val="3810231670"/>
                  </a:ext>
                </a:extLst>
              </a:tr>
              <a:tr h="365535">
                <a:tc>
                  <a:txBody>
                    <a:bodyPr/>
                    <a:lstStyle/>
                    <a:p>
                      <a:r>
                        <a:rPr lang="en-US" sz="1600" dirty="0"/>
                        <a:t>Preserved farmland.</a:t>
                      </a:r>
                    </a:p>
                  </a:txBody>
                  <a:tcPr anchor="ctr"/>
                </a:tc>
                <a:tc>
                  <a:txBody>
                    <a:bodyPr/>
                    <a:lstStyle/>
                    <a:p>
                      <a:r>
                        <a:rPr lang="en-US" sz="1600" dirty="0"/>
                        <a:t>No</a:t>
                      </a:r>
                    </a:p>
                  </a:txBody>
                  <a:tcPr/>
                </a:tc>
                <a:extLst>
                  <a:ext uri="{0D108BD9-81ED-4DB2-BD59-A6C34878D82A}">
                    <a16:rowId xmlns:a16="http://schemas.microsoft.com/office/drawing/2014/main" val="3846664625"/>
                  </a:ext>
                </a:extLst>
              </a:tr>
            </a:tbl>
          </a:graphicData>
        </a:graphic>
      </p:graphicFrame>
      <p:sp>
        <p:nvSpPr>
          <p:cNvPr id="8" name="Title 7">
            <a:extLst>
              <a:ext uri="{FF2B5EF4-FFF2-40B4-BE49-F238E27FC236}">
                <a16:creationId xmlns:a16="http://schemas.microsoft.com/office/drawing/2014/main" id="{6C304691-5BAB-8B54-2F2E-44716F196ECB}"/>
              </a:ext>
            </a:extLst>
          </p:cNvPr>
          <p:cNvSpPr>
            <a:spLocks noGrp="1"/>
          </p:cNvSpPr>
          <p:nvPr>
            <p:ph type="title"/>
          </p:nvPr>
        </p:nvSpPr>
        <p:spPr/>
        <p:txBody>
          <a:bodyPr/>
          <a:lstStyle/>
          <a:p>
            <a:r>
              <a:rPr lang="en-US" dirty="0"/>
              <a:t>Prequalification requirements: Siting</a:t>
            </a:r>
          </a:p>
        </p:txBody>
      </p:sp>
      <p:sp>
        <p:nvSpPr>
          <p:cNvPr id="7" name="Slide Number Placeholder 6">
            <a:extLst>
              <a:ext uri="{FF2B5EF4-FFF2-40B4-BE49-F238E27FC236}">
                <a16:creationId xmlns:a16="http://schemas.microsoft.com/office/drawing/2014/main" id="{1D3BAD3F-1F6A-5E65-C2D0-9E891269D506}"/>
              </a:ext>
            </a:extLst>
          </p:cNvPr>
          <p:cNvSpPr>
            <a:spLocks noGrp="1"/>
          </p:cNvSpPr>
          <p:nvPr>
            <p:ph type="sldNum" sz="quarter" idx="11"/>
          </p:nvPr>
        </p:nvSpPr>
        <p:spPr/>
        <p:txBody>
          <a:bodyPr/>
          <a:lstStyle/>
          <a:p>
            <a:fld id="{31C790AD-FA6F-AC4B-8DD5-8F16113E1AE2}" type="slidenum">
              <a:rPr lang="en-US" smtClean="0"/>
              <a:pPr/>
              <a:t>17</a:t>
            </a:fld>
            <a:endParaRPr lang="en-US"/>
          </a:p>
        </p:txBody>
      </p:sp>
    </p:spTree>
    <p:extLst>
      <p:ext uri="{BB962C8B-B14F-4D97-AF65-F5344CB8AC3E}">
        <p14:creationId xmlns:p14="http://schemas.microsoft.com/office/powerpoint/2010/main" val="2259540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20280A-A0CA-D405-C566-DE37BA796DEF}"/>
              </a:ext>
            </a:extLst>
          </p:cNvPr>
          <p:cNvSpPr>
            <a:spLocks noGrp="1"/>
          </p:cNvSpPr>
          <p:nvPr>
            <p:ph type="body" idx="1"/>
          </p:nvPr>
        </p:nvSpPr>
        <p:spPr/>
        <p:txBody>
          <a:bodyPr/>
          <a:lstStyle/>
          <a:p>
            <a:r>
              <a:rPr lang="en-US" dirty="0"/>
              <a:t>2.5% Statewide Threshold</a:t>
            </a:r>
          </a:p>
        </p:txBody>
      </p:sp>
      <p:sp>
        <p:nvSpPr>
          <p:cNvPr id="3" name="Content Placeholder 2">
            <a:extLst>
              <a:ext uri="{FF2B5EF4-FFF2-40B4-BE49-F238E27FC236}">
                <a16:creationId xmlns:a16="http://schemas.microsoft.com/office/drawing/2014/main" id="{726864A0-0BB3-A72D-F4D0-BC371A4B1540}"/>
              </a:ext>
            </a:extLst>
          </p:cNvPr>
          <p:cNvSpPr>
            <a:spLocks noGrp="1"/>
          </p:cNvSpPr>
          <p:nvPr>
            <p:ph sz="half" idx="2"/>
          </p:nvPr>
        </p:nvSpPr>
        <p:spPr>
          <a:xfrm>
            <a:off x="609600" y="2174876"/>
            <a:ext cx="11023600" cy="3844925"/>
          </a:xfrm>
        </p:spPr>
        <p:txBody>
          <a:bodyPr/>
          <a:lstStyle/>
          <a:p>
            <a:r>
              <a:rPr lang="en-US" dirty="0"/>
              <a:t>Solar development is allowed on the first </a:t>
            </a:r>
            <a:r>
              <a:rPr lang="en-US" b="1" dirty="0">
                <a:solidFill>
                  <a:schemeClr val="accent1"/>
                </a:solidFill>
              </a:rPr>
              <a:t>2.5%</a:t>
            </a:r>
            <a:r>
              <a:rPr lang="en-US" b="1" dirty="0"/>
              <a:t> </a:t>
            </a:r>
            <a:r>
              <a:rPr lang="en-US" dirty="0"/>
              <a:t>of Prime Agricultural Soils/Soils of Statewide Importance that are in Agricultural Development Areas (“ADAs”) statewide.</a:t>
            </a:r>
          </a:p>
          <a:p>
            <a:pPr lvl="1"/>
            <a:r>
              <a:rPr lang="en-US" dirty="0"/>
              <a:t>Exempt from general prohibition on siting on these lands.</a:t>
            </a:r>
          </a:p>
          <a:p>
            <a:pPr lvl="1"/>
            <a:r>
              <a:rPr lang="en-US" dirty="0"/>
              <a:t>Any development that exceeds the 2.5% Statewide Threshold would only be allowed if a waiver is obtained.</a:t>
            </a:r>
          </a:p>
          <a:p>
            <a:r>
              <a:rPr lang="en-US" dirty="0"/>
              <a:t>The table below illustrates the total number of acres allowed for solar development within the 2.5% Statewide Threshold.</a:t>
            </a:r>
          </a:p>
        </p:txBody>
      </p:sp>
      <p:sp>
        <p:nvSpPr>
          <p:cNvPr id="6" name="Title 5">
            <a:extLst>
              <a:ext uri="{FF2B5EF4-FFF2-40B4-BE49-F238E27FC236}">
                <a16:creationId xmlns:a16="http://schemas.microsoft.com/office/drawing/2014/main" id="{EFA37B95-2589-437D-A822-DF636B5F497A}"/>
              </a:ext>
            </a:extLst>
          </p:cNvPr>
          <p:cNvSpPr>
            <a:spLocks noGrp="1"/>
          </p:cNvSpPr>
          <p:nvPr>
            <p:ph type="title"/>
          </p:nvPr>
        </p:nvSpPr>
        <p:spPr/>
        <p:txBody>
          <a:bodyPr/>
          <a:lstStyle/>
          <a:p>
            <a:r>
              <a:rPr lang="en-US" dirty="0"/>
              <a:t>Siting Requirements – Statewide Threshold</a:t>
            </a:r>
          </a:p>
        </p:txBody>
      </p:sp>
      <p:sp>
        <p:nvSpPr>
          <p:cNvPr id="7" name="Slide Number Placeholder 6">
            <a:extLst>
              <a:ext uri="{FF2B5EF4-FFF2-40B4-BE49-F238E27FC236}">
                <a16:creationId xmlns:a16="http://schemas.microsoft.com/office/drawing/2014/main" id="{066B8925-B22B-5697-8F1C-6152F8B2425C}"/>
              </a:ext>
            </a:extLst>
          </p:cNvPr>
          <p:cNvSpPr>
            <a:spLocks noGrp="1"/>
          </p:cNvSpPr>
          <p:nvPr>
            <p:ph type="sldNum" sz="quarter" idx="11"/>
          </p:nvPr>
        </p:nvSpPr>
        <p:spPr/>
        <p:txBody>
          <a:bodyPr/>
          <a:lstStyle/>
          <a:p>
            <a:fld id="{31C790AD-FA6F-AC4B-8DD5-8F16113E1AE2}" type="slidenum">
              <a:rPr lang="en-US" smtClean="0"/>
              <a:pPr/>
              <a:t>18</a:t>
            </a:fld>
            <a:endParaRPr lang="en-US"/>
          </a:p>
        </p:txBody>
      </p:sp>
      <p:pic>
        <p:nvPicPr>
          <p:cNvPr id="9" name="Picture 8">
            <a:extLst>
              <a:ext uri="{FF2B5EF4-FFF2-40B4-BE49-F238E27FC236}">
                <a16:creationId xmlns:a16="http://schemas.microsoft.com/office/drawing/2014/main" id="{5CAAAC0E-A3D5-DC3B-AD1F-D759C18AD0CD}"/>
              </a:ext>
            </a:extLst>
          </p:cNvPr>
          <p:cNvPicPr>
            <a:picLocks noChangeAspect="1"/>
          </p:cNvPicPr>
          <p:nvPr/>
        </p:nvPicPr>
        <p:blipFill>
          <a:blip r:embed="rId2"/>
          <a:stretch>
            <a:fillRect/>
          </a:stretch>
        </p:blipFill>
        <p:spPr>
          <a:xfrm>
            <a:off x="2572965" y="4325372"/>
            <a:ext cx="7096870" cy="1694429"/>
          </a:xfrm>
          <a:prstGeom prst="rect">
            <a:avLst/>
          </a:prstGeom>
        </p:spPr>
      </p:pic>
    </p:spTree>
    <p:extLst>
      <p:ext uri="{BB962C8B-B14F-4D97-AF65-F5344CB8AC3E}">
        <p14:creationId xmlns:p14="http://schemas.microsoft.com/office/powerpoint/2010/main" val="1300210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B783CE-26BB-0EE9-1FAE-5D54AEEA87C6}"/>
              </a:ext>
            </a:extLst>
          </p:cNvPr>
          <p:cNvSpPr>
            <a:spLocks noGrp="1"/>
          </p:cNvSpPr>
          <p:nvPr>
            <p:ph type="body" sz="quarter" idx="3"/>
          </p:nvPr>
        </p:nvSpPr>
        <p:spPr>
          <a:xfrm>
            <a:off x="1016000" y="1233250"/>
            <a:ext cx="10566401" cy="703738"/>
          </a:xfrm>
        </p:spPr>
        <p:txBody>
          <a:bodyPr/>
          <a:lstStyle/>
          <a:p>
            <a:r>
              <a:rPr lang="en-US" dirty="0"/>
              <a:t>5% County Development Limit</a:t>
            </a:r>
          </a:p>
        </p:txBody>
      </p:sp>
      <p:sp>
        <p:nvSpPr>
          <p:cNvPr id="5" name="Content Placeholder 4">
            <a:extLst>
              <a:ext uri="{FF2B5EF4-FFF2-40B4-BE49-F238E27FC236}">
                <a16:creationId xmlns:a16="http://schemas.microsoft.com/office/drawing/2014/main" id="{36C88E5C-C37E-A6B5-14DE-A8A85F31023C}"/>
              </a:ext>
            </a:extLst>
          </p:cNvPr>
          <p:cNvSpPr>
            <a:spLocks noGrp="1"/>
          </p:cNvSpPr>
          <p:nvPr>
            <p:ph sz="quarter" idx="4"/>
          </p:nvPr>
        </p:nvSpPr>
        <p:spPr>
          <a:xfrm>
            <a:off x="1016000" y="2174876"/>
            <a:ext cx="10566401" cy="3844925"/>
          </a:xfrm>
        </p:spPr>
        <p:txBody>
          <a:bodyPr/>
          <a:lstStyle/>
          <a:p>
            <a:r>
              <a:rPr lang="en-US" sz="2400" dirty="0"/>
              <a:t>Siting requirements include a strict </a:t>
            </a:r>
            <a:r>
              <a:rPr lang="en-US" sz="2400" b="1" dirty="0">
                <a:solidFill>
                  <a:schemeClr val="accent1"/>
                </a:solidFill>
              </a:rPr>
              <a:t>5%</a:t>
            </a:r>
            <a:r>
              <a:rPr lang="en-US" sz="2400" dirty="0"/>
              <a:t> limit on the total amount of qualified farmland that is open to solar projects in any given county.</a:t>
            </a:r>
          </a:p>
          <a:p>
            <a:pPr lvl="1"/>
            <a:r>
              <a:rPr lang="en-US" sz="2000" dirty="0"/>
              <a:t>This means that a waiver cannot be obtained if the project would exceed the 5% County Development Limit.</a:t>
            </a:r>
          </a:p>
          <a:p>
            <a:r>
              <a:rPr lang="en-US" sz="2400" dirty="0"/>
              <a:t>The table on the following slide illustrates the acreage limits for solar development for each county in New Jersey.</a:t>
            </a:r>
          </a:p>
        </p:txBody>
      </p:sp>
      <p:sp>
        <p:nvSpPr>
          <p:cNvPr id="6" name="Title 5">
            <a:extLst>
              <a:ext uri="{FF2B5EF4-FFF2-40B4-BE49-F238E27FC236}">
                <a16:creationId xmlns:a16="http://schemas.microsoft.com/office/drawing/2014/main" id="{EFA37B95-2589-437D-A822-DF636B5F497A}"/>
              </a:ext>
            </a:extLst>
          </p:cNvPr>
          <p:cNvSpPr>
            <a:spLocks noGrp="1"/>
          </p:cNvSpPr>
          <p:nvPr>
            <p:ph type="title"/>
          </p:nvPr>
        </p:nvSpPr>
        <p:spPr/>
        <p:txBody>
          <a:bodyPr/>
          <a:lstStyle/>
          <a:p>
            <a:r>
              <a:rPr lang="en-US" dirty="0"/>
              <a:t>Siting Requirements – County Development Limit</a:t>
            </a:r>
          </a:p>
        </p:txBody>
      </p:sp>
      <p:sp>
        <p:nvSpPr>
          <p:cNvPr id="7" name="Slide Number Placeholder 6">
            <a:extLst>
              <a:ext uri="{FF2B5EF4-FFF2-40B4-BE49-F238E27FC236}">
                <a16:creationId xmlns:a16="http://schemas.microsoft.com/office/drawing/2014/main" id="{066B8925-B22B-5697-8F1C-6152F8B2425C}"/>
              </a:ext>
            </a:extLst>
          </p:cNvPr>
          <p:cNvSpPr>
            <a:spLocks noGrp="1"/>
          </p:cNvSpPr>
          <p:nvPr>
            <p:ph type="sldNum" sz="quarter" idx="11"/>
          </p:nvPr>
        </p:nvSpPr>
        <p:spPr/>
        <p:txBody>
          <a:bodyPr/>
          <a:lstStyle/>
          <a:p>
            <a:fld id="{31C790AD-FA6F-AC4B-8DD5-8F16113E1AE2}" type="slidenum">
              <a:rPr lang="en-US" smtClean="0"/>
              <a:pPr/>
              <a:t>19</a:t>
            </a:fld>
            <a:endParaRPr lang="en-US"/>
          </a:p>
        </p:txBody>
      </p:sp>
    </p:spTree>
    <p:extLst>
      <p:ext uri="{BB962C8B-B14F-4D97-AF65-F5344CB8AC3E}">
        <p14:creationId xmlns:p14="http://schemas.microsoft.com/office/powerpoint/2010/main" val="294557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lIns="91440" tIns="45720" rIns="91440" bIns="45720" anchor="t">
            <a:normAutofit fontScale="92500" lnSpcReduction="10000"/>
          </a:bodyPr>
          <a:lstStyle/>
          <a:p>
            <a:r>
              <a:rPr lang="en-US" dirty="0">
                <a:latin typeface="Helvetica" pitchFamily="34" charset="0"/>
              </a:rPr>
              <a:t>All attendees will be automatically muted</a:t>
            </a:r>
          </a:p>
          <a:p>
            <a:r>
              <a:rPr lang="en-US" dirty="0">
                <a:latin typeface="Helvetica" pitchFamily="34" charset="0"/>
              </a:rPr>
              <a:t>Questions? Please use the “Q &amp;A” function in Zoom</a:t>
            </a:r>
          </a:p>
          <a:p>
            <a:r>
              <a:rPr lang="en-US" dirty="0">
                <a:latin typeface="Helvetica" pitchFamily="34" charset="0"/>
              </a:rPr>
              <a:t>We will address clarifying questions at the end of each section</a:t>
            </a:r>
          </a:p>
          <a:p>
            <a:r>
              <a:rPr lang="en-US" dirty="0">
                <a:latin typeface="Helvetica" pitchFamily="34" charset="0"/>
              </a:rPr>
              <a:t>Please note that the “Chat” function in Zoom is not available for this meeting, other than to broadcast the registered speakers “on deck”</a:t>
            </a:r>
          </a:p>
          <a:p>
            <a:r>
              <a:rPr lang="en-US" dirty="0">
                <a:latin typeface="Helvetica" pitchFamily="34" charset="0"/>
              </a:rPr>
              <a:t>This meeting is being recorded. A copy of the recording and slides will be made available on the BPU website:</a:t>
            </a:r>
            <a:br>
              <a:rPr lang="en-US" dirty="0">
                <a:latin typeface="Helvetica" pitchFamily="34" charset="0"/>
              </a:rPr>
            </a:br>
            <a:r>
              <a:rPr lang="en-US" dirty="0">
                <a:latin typeface="Helvetica" pitchFamily="34" charset="0"/>
                <a:hlinkClick r:id="rId2"/>
              </a:rPr>
              <a:t>https://www.nj.gov/bpu/newsroom/public/</a:t>
            </a:r>
            <a:r>
              <a:rPr lang="en-US" dirty="0">
                <a:latin typeface="Helvetica" pitchFamily="34" charset="0"/>
              </a:rPr>
              <a:t> </a:t>
            </a:r>
          </a:p>
        </p:txBody>
      </p:sp>
      <p:sp>
        <p:nvSpPr>
          <p:cNvPr id="3" name="Title 2"/>
          <p:cNvSpPr>
            <a:spLocks noGrp="1"/>
          </p:cNvSpPr>
          <p:nvPr>
            <p:ph type="title"/>
          </p:nvPr>
        </p:nvSpPr>
        <p:spPr/>
        <p:txBody>
          <a:bodyPr>
            <a:normAutofit/>
          </a:bodyPr>
          <a:lstStyle/>
          <a:p>
            <a:r>
              <a:rPr lang="en-US" sz="3200" b="1" dirty="0"/>
              <a:t>Webinar Instruction Page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503528-208B-4682-8947-E9A815BFE1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313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A978E1-70AA-BAF7-8F04-701D64B85E1F}"/>
              </a:ext>
            </a:extLst>
          </p:cNvPr>
          <p:cNvSpPr>
            <a:spLocks noGrp="1"/>
          </p:cNvSpPr>
          <p:nvPr>
            <p:ph type="title"/>
          </p:nvPr>
        </p:nvSpPr>
        <p:spPr/>
        <p:txBody>
          <a:bodyPr/>
          <a:lstStyle/>
          <a:p>
            <a:r>
              <a:rPr lang="en-US" dirty="0"/>
              <a:t>Siting Requirements – County Development Limit</a:t>
            </a:r>
          </a:p>
        </p:txBody>
      </p:sp>
      <p:sp>
        <p:nvSpPr>
          <p:cNvPr id="7" name="Slide Number Placeholder 6">
            <a:extLst>
              <a:ext uri="{FF2B5EF4-FFF2-40B4-BE49-F238E27FC236}">
                <a16:creationId xmlns:a16="http://schemas.microsoft.com/office/drawing/2014/main" id="{BBB305B2-B18F-E1D0-1C0E-68C768AE82C6}"/>
              </a:ext>
            </a:extLst>
          </p:cNvPr>
          <p:cNvSpPr>
            <a:spLocks noGrp="1"/>
          </p:cNvSpPr>
          <p:nvPr>
            <p:ph type="sldNum" sz="quarter" idx="11"/>
          </p:nvPr>
        </p:nvSpPr>
        <p:spPr/>
        <p:txBody>
          <a:bodyPr/>
          <a:lstStyle/>
          <a:p>
            <a:fld id="{31C790AD-FA6F-AC4B-8DD5-8F16113E1AE2}" type="slidenum">
              <a:rPr lang="en-US" smtClean="0"/>
              <a:pPr/>
              <a:t>20</a:t>
            </a:fld>
            <a:endParaRPr lang="en-US"/>
          </a:p>
        </p:txBody>
      </p:sp>
      <p:pic>
        <p:nvPicPr>
          <p:cNvPr id="8" name="Picture 7">
            <a:extLst>
              <a:ext uri="{FF2B5EF4-FFF2-40B4-BE49-F238E27FC236}">
                <a16:creationId xmlns:a16="http://schemas.microsoft.com/office/drawing/2014/main" id="{8E6133DC-BCEB-4139-A385-89950F4CB4C8}"/>
              </a:ext>
            </a:extLst>
          </p:cNvPr>
          <p:cNvPicPr>
            <a:picLocks noChangeAspect="1"/>
          </p:cNvPicPr>
          <p:nvPr/>
        </p:nvPicPr>
        <p:blipFill>
          <a:blip r:embed="rId2"/>
          <a:stretch>
            <a:fillRect/>
          </a:stretch>
        </p:blipFill>
        <p:spPr>
          <a:xfrm>
            <a:off x="2719271" y="1103179"/>
            <a:ext cx="6753457" cy="5193046"/>
          </a:xfrm>
          <a:prstGeom prst="rect">
            <a:avLst/>
          </a:prstGeom>
        </p:spPr>
      </p:pic>
    </p:spTree>
    <p:extLst>
      <p:ext uri="{BB962C8B-B14F-4D97-AF65-F5344CB8AC3E}">
        <p14:creationId xmlns:p14="http://schemas.microsoft.com/office/powerpoint/2010/main" val="1655174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DA557-0BED-8C2E-2C5D-26DD6D7EE128}"/>
              </a:ext>
            </a:extLst>
          </p:cNvPr>
          <p:cNvSpPr>
            <a:spLocks noGrp="1"/>
          </p:cNvSpPr>
          <p:nvPr>
            <p:ph type="body" idx="1"/>
          </p:nvPr>
        </p:nvSpPr>
        <p:spPr>
          <a:xfrm>
            <a:off x="609600" y="1233250"/>
            <a:ext cx="11023600" cy="703738"/>
          </a:xfrm>
        </p:spPr>
        <p:txBody>
          <a:bodyPr/>
          <a:lstStyle/>
          <a:p>
            <a:r>
              <a:rPr lang="en-US" dirty="0"/>
              <a:t>Contaminated Sites &amp; Landfills (Tranche 3)</a:t>
            </a:r>
          </a:p>
        </p:txBody>
      </p:sp>
      <p:sp>
        <p:nvSpPr>
          <p:cNvPr id="3" name="Content Placeholder 2">
            <a:extLst>
              <a:ext uri="{FF2B5EF4-FFF2-40B4-BE49-F238E27FC236}">
                <a16:creationId xmlns:a16="http://schemas.microsoft.com/office/drawing/2014/main" id="{87CE2E22-1569-71FC-C8FC-2B22A9A0C75D}"/>
              </a:ext>
            </a:extLst>
          </p:cNvPr>
          <p:cNvSpPr>
            <a:spLocks noGrp="1"/>
          </p:cNvSpPr>
          <p:nvPr>
            <p:ph sz="half" idx="2"/>
          </p:nvPr>
        </p:nvSpPr>
        <p:spPr>
          <a:xfrm>
            <a:off x="609600" y="2174876"/>
            <a:ext cx="11023600" cy="3844925"/>
          </a:xfrm>
        </p:spPr>
        <p:txBody>
          <a:bodyPr/>
          <a:lstStyle/>
          <a:p>
            <a:r>
              <a:rPr lang="en-US" dirty="0"/>
              <a:t>“Contaminated site or landfill” is defined as any currently contaminated portion of a property on which industrial or commercial operations were conducted and a discharge occurred, and its associated disturbed areas.</a:t>
            </a:r>
          </a:p>
          <a:p>
            <a:r>
              <a:rPr lang="en-US" dirty="0"/>
              <a:t>Gravel, sand, and other historic mining sites where a discharge has occurred, and which currently constitute contaminated sites, are also covered under this definition.</a:t>
            </a:r>
          </a:p>
          <a:p>
            <a:r>
              <a:rPr lang="en-US" dirty="0"/>
              <a:t>In all instances, solar development on any properly closed landfill or contaminated site must be done in accordance with applicable DEP and local regulations and avoid interference with any remedial and/or closure activities or controls.</a:t>
            </a:r>
          </a:p>
        </p:txBody>
      </p:sp>
      <p:sp>
        <p:nvSpPr>
          <p:cNvPr id="6" name="Title 5">
            <a:extLst>
              <a:ext uri="{FF2B5EF4-FFF2-40B4-BE49-F238E27FC236}">
                <a16:creationId xmlns:a16="http://schemas.microsoft.com/office/drawing/2014/main" id="{CECAA0F6-22E2-2D52-3933-0C6BDFAA26CA}"/>
              </a:ext>
            </a:extLst>
          </p:cNvPr>
          <p:cNvSpPr>
            <a:spLocks noGrp="1"/>
          </p:cNvSpPr>
          <p:nvPr>
            <p:ph type="title"/>
          </p:nvPr>
        </p:nvSpPr>
        <p:spPr/>
        <p:txBody>
          <a:bodyPr/>
          <a:lstStyle/>
          <a:p>
            <a:r>
              <a:rPr lang="en-US" dirty="0"/>
              <a:t>Siting Requirements – Contaminated Sites &amp; Landfills</a:t>
            </a:r>
          </a:p>
        </p:txBody>
      </p:sp>
      <p:sp>
        <p:nvSpPr>
          <p:cNvPr id="7" name="Slide Number Placeholder 6">
            <a:extLst>
              <a:ext uri="{FF2B5EF4-FFF2-40B4-BE49-F238E27FC236}">
                <a16:creationId xmlns:a16="http://schemas.microsoft.com/office/drawing/2014/main" id="{0956C4AD-3EB2-7BFA-B09D-044DDE92BBCF}"/>
              </a:ext>
            </a:extLst>
          </p:cNvPr>
          <p:cNvSpPr>
            <a:spLocks noGrp="1"/>
          </p:cNvSpPr>
          <p:nvPr>
            <p:ph type="sldNum" sz="quarter" idx="11"/>
          </p:nvPr>
        </p:nvSpPr>
        <p:spPr/>
        <p:txBody>
          <a:bodyPr/>
          <a:lstStyle/>
          <a:p>
            <a:fld id="{31C790AD-FA6F-AC4B-8DD5-8F16113E1AE2}" type="slidenum">
              <a:rPr lang="en-US" smtClean="0"/>
              <a:pPr/>
              <a:t>21</a:t>
            </a:fld>
            <a:endParaRPr lang="en-US"/>
          </a:p>
        </p:txBody>
      </p:sp>
    </p:spTree>
    <p:extLst>
      <p:ext uri="{BB962C8B-B14F-4D97-AF65-F5344CB8AC3E}">
        <p14:creationId xmlns:p14="http://schemas.microsoft.com/office/powerpoint/2010/main" val="2315124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AFDB30-6454-2B56-B5AB-63FF2697105C}"/>
              </a:ext>
            </a:extLst>
          </p:cNvPr>
          <p:cNvSpPr>
            <a:spLocks noGrp="1"/>
          </p:cNvSpPr>
          <p:nvPr>
            <p:ph type="body" idx="1"/>
          </p:nvPr>
        </p:nvSpPr>
        <p:spPr>
          <a:xfrm>
            <a:off x="304800" y="827043"/>
            <a:ext cx="5386917" cy="703738"/>
          </a:xfrm>
        </p:spPr>
        <p:txBody>
          <a:bodyPr/>
          <a:lstStyle/>
          <a:p>
            <a:r>
              <a:rPr lang="en-US" dirty="0"/>
              <a:t>Waiver Process, Tranches 1 and 3-5</a:t>
            </a:r>
          </a:p>
        </p:txBody>
      </p:sp>
      <p:sp>
        <p:nvSpPr>
          <p:cNvPr id="3" name="Content Placeholder 2">
            <a:extLst>
              <a:ext uri="{FF2B5EF4-FFF2-40B4-BE49-F238E27FC236}">
                <a16:creationId xmlns:a16="http://schemas.microsoft.com/office/drawing/2014/main" id="{093297FC-4A5C-6B8D-A937-BD54637C4EED}"/>
              </a:ext>
            </a:extLst>
          </p:cNvPr>
          <p:cNvSpPr>
            <a:spLocks noGrp="1"/>
          </p:cNvSpPr>
          <p:nvPr>
            <p:ph sz="half" idx="2"/>
          </p:nvPr>
        </p:nvSpPr>
        <p:spPr>
          <a:xfrm>
            <a:off x="0" y="1480457"/>
            <a:ext cx="8026400" cy="4815767"/>
          </a:xfrm>
        </p:spPr>
        <p:txBody>
          <a:bodyPr/>
          <a:lstStyle/>
          <a:p>
            <a:r>
              <a:rPr lang="en-US" sz="1900" dirty="0"/>
              <a:t>The waiver process will apply to the development of solar facilities on any site with a prohibited designation, </a:t>
            </a:r>
            <a:r>
              <a:rPr lang="en-US" sz="1900" b="1" dirty="0"/>
              <a:t>even when that site may simultaneously also have a non-prohibited Land Use / Land Cover designation(s)</a:t>
            </a:r>
            <a:r>
              <a:rPr lang="en-US" sz="1900" dirty="0"/>
              <a:t>. </a:t>
            </a:r>
          </a:p>
          <a:p>
            <a:r>
              <a:rPr lang="en-US" sz="1900" dirty="0"/>
              <a:t>The developer must submit to the Board a petition that “set(s) out the unique factors that make the project consistent with the character of the specific parcel” and gives examples.</a:t>
            </a:r>
          </a:p>
          <a:p>
            <a:r>
              <a:rPr lang="en-US" sz="1900" dirty="0"/>
              <a:t>The Board and its sister agencies will consider any mitigation measures project proponents suggested in determining whether a particular solar project is in the public interest.</a:t>
            </a:r>
          </a:p>
          <a:p>
            <a:pPr lvl="1"/>
            <a:r>
              <a:rPr lang="en-US" sz="1900" dirty="0"/>
              <a:t>Example: donating substantial desirable land into permanent conservation</a:t>
            </a:r>
          </a:p>
          <a:p>
            <a:r>
              <a:rPr lang="en-US" sz="1900" dirty="0"/>
              <a:t>The Board will consider waiver requests in consultation with the DEP or Secretary of Agriculture, as appropriate.</a:t>
            </a:r>
          </a:p>
          <a:p>
            <a:r>
              <a:rPr lang="en-US" sz="1900" dirty="0"/>
              <a:t>Waiver requests will be rejected if it would exceed the 5% County Development Limit</a:t>
            </a:r>
            <a:r>
              <a:rPr lang="en-US" sz="1600" dirty="0"/>
              <a:t>.</a:t>
            </a:r>
          </a:p>
        </p:txBody>
      </p:sp>
      <p:sp>
        <p:nvSpPr>
          <p:cNvPr id="4" name="Text Placeholder 3">
            <a:extLst>
              <a:ext uri="{FF2B5EF4-FFF2-40B4-BE49-F238E27FC236}">
                <a16:creationId xmlns:a16="http://schemas.microsoft.com/office/drawing/2014/main" id="{A49CA2A6-B366-C8C2-8114-D30719C45A8A}"/>
              </a:ext>
            </a:extLst>
          </p:cNvPr>
          <p:cNvSpPr>
            <a:spLocks noGrp="1"/>
          </p:cNvSpPr>
          <p:nvPr>
            <p:ph type="body" sz="quarter" idx="3"/>
          </p:nvPr>
        </p:nvSpPr>
        <p:spPr>
          <a:xfrm>
            <a:off x="7924800" y="981057"/>
            <a:ext cx="3657601" cy="703738"/>
          </a:xfrm>
        </p:spPr>
        <p:txBody>
          <a:bodyPr/>
          <a:lstStyle/>
          <a:p>
            <a:r>
              <a:rPr lang="en-US" dirty="0"/>
              <a:t>Built Environment Administrative Waiver</a:t>
            </a:r>
          </a:p>
        </p:txBody>
      </p:sp>
      <p:sp>
        <p:nvSpPr>
          <p:cNvPr id="5" name="Content Placeholder 4">
            <a:extLst>
              <a:ext uri="{FF2B5EF4-FFF2-40B4-BE49-F238E27FC236}">
                <a16:creationId xmlns:a16="http://schemas.microsoft.com/office/drawing/2014/main" id="{271B8836-FA27-AD14-2457-3D5BAB1E3E23}"/>
              </a:ext>
            </a:extLst>
          </p:cNvPr>
          <p:cNvSpPr>
            <a:spLocks noGrp="1"/>
          </p:cNvSpPr>
          <p:nvPr>
            <p:ph sz="quarter" idx="4"/>
          </p:nvPr>
        </p:nvSpPr>
        <p:spPr>
          <a:xfrm>
            <a:off x="7924800" y="1747628"/>
            <a:ext cx="3657601" cy="4272173"/>
          </a:xfrm>
        </p:spPr>
        <p:txBody>
          <a:bodyPr/>
          <a:lstStyle/>
          <a:p>
            <a:r>
              <a:rPr lang="en-US" dirty="0"/>
              <a:t>Projects proposed on the Built Environment are eligible for an administrative waiver that can be granted by Board Staff.</a:t>
            </a:r>
          </a:p>
          <a:p>
            <a:r>
              <a:rPr lang="en-US" dirty="0"/>
              <a:t>Applicants for an administrative waiver must submit a request to the Board Secretary.</a:t>
            </a:r>
          </a:p>
        </p:txBody>
      </p:sp>
      <p:sp>
        <p:nvSpPr>
          <p:cNvPr id="6" name="Title 5">
            <a:extLst>
              <a:ext uri="{FF2B5EF4-FFF2-40B4-BE49-F238E27FC236}">
                <a16:creationId xmlns:a16="http://schemas.microsoft.com/office/drawing/2014/main" id="{DDF2F80B-9CA0-FD2E-71CB-A64ABEEE0126}"/>
              </a:ext>
            </a:extLst>
          </p:cNvPr>
          <p:cNvSpPr>
            <a:spLocks noGrp="1"/>
          </p:cNvSpPr>
          <p:nvPr>
            <p:ph type="title"/>
          </p:nvPr>
        </p:nvSpPr>
        <p:spPr/>
        <p:txBody>
          <a:bodyPr/>
          <a:lstStyle/>
          <a:p>
            <a:r>
              <a:rPr lang="en-US" dirty="0"/>
              <a:t>Siting Requirements – Waiver Process</a:t>
            </a:r>
          </a:p>
        </p:txBody>
      </p:sp>
      <p:sp>
        <p:nvSpPr>
          <p:cNvPr id="7" name="Slide Number Placeholder 6">
            <a:extLst>
              <a:ext uri="{FF2B5EF4-FFF2-40B4-BE49-F238E27FC236}">
                <a16:creationId xmlns:a16="http://schemas.microsoft.com/office/drawing/2014/main" id="{9ED15EAA-E085-8783-008F-AF0BE072F73B}"/>
              </a:ext>
            </a:extLst>
          </p:cNvPr>
          <p:cNvSpPr>
            <a:spLocks noGrp="1"/>
          </p:cNvSpPr>
          <p:nvPr>
            <p:ph type="sldNum" sz="quarter" idx="11"/>
          </p:nvPr>
        </p:nvSpPr>
        <p:spPr/>
        <p:txBody>
          <a:bodyPr/>
          <a:lstStyle/>
          <a:p>
            <a:fld id="{31C790AD-FA6F-AC4B-8DD5-8F16113E1AE2}" type="slidenum">
              <a:rPr lang="en-US" smtClean="0"/>
              <a:pPr/>
              <a:t>22</a:t>
            </a:fld>
            <a:endParaRPr lang="en-US"/>
          </a:p>
        </p:txBody>
      </p:sp>
    </p:spTree>
    <p:extLst>
      <p:ext uri="{BB962C8B-B14F-4D97-AF65-F5344CB8AC3E}">
        <p14:creationId xmlns:p14="http://schemas.microsoft.com/office/powerpoint/2010/main" val="4094228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3DB3A29-367B-2066-AF50-BEF594DF548A}"/>
              </a:ext>
            </a:extLst>
          </p:cNvPr>
          <p:cNvSpPr>
            <a:spLocks noGrp="1"/>
          </p:cNvSpPr>
          <p:nvPr>
            <p:ph type="body" idx="1"/>
          </p:nvPr>
        </p:nvSpPr>
        <p:spPr/>
        <p:txBody>
          <a:bodyPr/>
          <a:lstStyle/>
          <a:p>
            <a:r>
              <a:rPr lang="en-US" dirty="0"/>
              <a:t>Tranche eligibility</a:t>
            </a:r>
          </a:p>
        </p:txBody>
      </p:sp>
      <p:sp>
        <p:nvSpPr>
          <p:cNvPr id="13" name="Content Placeholder 12">
            <a:extLst>
              <a:ext uri="{FF2B5EF4-FFF2-40B4-BE49-F238E27FC236}">
                <a16:creationId xmlns:a16="http://schemas.microsoft.com/office/drawing/2014/main" id="{6438511F-51ED-9FDA-CA0F-02D317A30BE5}"/>
              </a:ext>
            </a:extLst>
          </p:cNvPr>
          <p:cNvSpPr>
            <a:spLocks noGrp="1"/>
          </p:cNvSpPr>
          <p:nvPr>
            <p:ph sz="half" idx="2"/>
          </p:nvPr>
        </p:nvSpPr>
        <p:spPr>
          <a:xfrm>
            <a:off x="609599" y="1936988"/>
            <a:ext cx="5386917" cy="3844925"/>
          </a:xfrm>
        </p:spPr>
        <p:txBody>
          <a:bodyPr/>
          <a:lstStyle/>
          <a:p>
            <a:r>
              <a:rPr lang="en-US" dirty="0"/>
              <a:t>Project size</a:t>
            </a:r>
          </a:p>
          <a:p>
            <a:r>
              <a:rPr lang="en-US" dirty="0"/>
              <a:t>Project type</a:t>
            </a:r>
          </a:p>
          <a:p>
            <a:r>
              <a:rPr lang="en-US" dirty="0"/>
              <a:t>Project location</a:t>
            </a:r>
          </a:p>
          <a:p>
            <a:r>
              <a:rPr lang="en-US" dirty="0"/>
              <a:t>Demonstration of project maturity </a:t>
            </a:r>
          </a:p>
        </p:txBody>
      </p:sp>
      <p:sp>
        <p:nvSpPr>
          <p:cNvPr id="14" name="Text Placeholder 13">
            <a:extLst>
              <a:ext uri="{FF2B5EF4-FFF2-40B4-BE49-F238E27FC236}">
                <a16:creationId xmlns:a16="http://schemas.microsoft.com/office/drawing/2014/main" id="{9BC2C955-53F1-74C0-E677-119290C1870D}"/>
              </a:ext>
            </a:extLst>
          </p:cNvPr>
          <p:cNvSpPr>
            <a:spLocks noGrp="1"/>
          </p:cNvSpPr>
          <p:nvPr>
            <p:ph type="body" sz="quarter" idx="3"/>
          </p:nvPr>
        </p:nvSpPr>
        <p:spPr>
          <a:xfrm>
            <a:off x="6345767" y="3429000"/>
            <a:ext cx="5389033" cy="703738"/>
          </a:xfrm>
        </p:spPr>
        <p:txBody>
          <a:bodyPr/>
          <a:lstStyle/>
          <a:p>
            <a:r>
              <a:rPr lang="en-US" dirty="0"/>
              <a:t>As applicable</a:t>
            </a:r>
          </a:p>
        </p:txBody>
      </p:sp>
      <p:sp>
        <p:nvSpPr>
          <p:cNvPr id="15" name="Content Placeholder 14">
            <a:extLst>
              <a:ext uri="{FF2B5EF4-FFF2-40B4-BE49-F238E27FC236}">
                <a16:creationId xmlns:a16="http://schemas.microsoft.com/office/drawing/2014/main" id="{BFA690E6-E70D-7676-DF64-11BDEB9FA95C}"/>
              </a:ext>
            </a:extLst>
          </p:cNvPr>
          <p:cNvSpPr>
            <a:spLocks noGrp="1"/>
          </p:cNvSpPr>
          <p:nvPr>
            <p:ph sz="quarter" idx="4"/>
          </p:nvPr>
        </p:nvSpPr>
        <p:spPr>
          <a:xfrm>
            <a:off x="6345766" y="1936988"/>
            <a:ext cx="5236634" cy="833367"/>
          </a:xfrm>
        </p:spPr>
        <p:txBody>
          <a:bodyPr/>
          <a:lstStyle/>
          <a:p>
            <a:r>
              <a:rPr lang="en-US" dirty="0"/>
              <a:t>PJM queue position OR evidence of approved distribution utility interconnection</a:t>
            </a:r>
          </a:p>
          <a:p>
            <a:endParaRPr lang="en-US" dirty="0"/>
          </a:p>
        </p:txBody>
      </p:sp>
      <p:sp>
        <p:nvSpPr>
          <p:cNvPr id="8" name="Title 7">
            <a:extLst>
              <a:ext uri="{FF2B5EF4-FFF2-40B4-BE49-F238E27FC236}">
                <a16:creationId xmlns:a16="http://schemas.microsoft.com/office/drawing/2014/main" id="{62E7213D-C9D8-4B11-B373-25FB2C2BCAA5}"/>
              </a:ext>
            </a:extLst>
          </p:cNvPr>
          <p:cNvSpPr>
            <a:spLocks noGrp="1"/>
          </p:cNvSpPr>
          <p:nvPr>
            <p:ph type="title"/>
          </p:nvPr>
        </p:nvSpPr>
        <p:spPr/>
        <p:txBody>
          <a:bodyPr/>
          <a:lstStyle/>
          <a:p>
            <a:r>
              <a:rPr lang="en-US" dirty="0"/>
              <a:t>Other Project prequalification elements</a:t>
            </a:r>
          </a:p>
        </p:txBody>
      </p:sp>
      <p:sp>
        <p:nvSpPr>
          <p:cNvPr id="7" name="Slide Number Placeholder 6">
            <a:extLst>
              <a:ext uri="{FF2B5EF4-FFF2-40B4-BE49-F238E27FC236}">
                <a16:creationId xmlns:a16="http://schemas.microsoft.com/office/drawing/2014/main" id="{4182B7D7-CA79-4B50-2F94-CAE014FD87E8}"/>
              </a:ext>
            </a:extLst>
          </p:cNvPr>
          <p:cNvSpPr>
            <a:spLocks noGrp="1"/>
          </p:cNvSpPr>
          <p:nvPr>
            <p:ph type="sldNum" sz="quarter" idx="11"/>
          </p:nvPr>
        </p:nvSpPr>
        <p:spPr/>
        <p:txBody>
          <a:bodyPr/>
          <a:lstStyle/>
          <a:p>
            <a:fld id="{31C790AD-FA6F-AC4B-8DD5-8F16113E1AE2}" type="slidenum">
              <a:rPr lang="en-US" smtClean="0"/>
              <a:pPr/>
              <a:t>23</a:t>
            </a:fld>
            <a:endParaRPr lang="en-US"/>
          </a:p>
        </p:txBody>
      </p:sp>
      <p:sp>
        <p:nvSpPr>
          <p:cNvPr id="16" name="Text Placeholder 13">
            <a:extLst>
              <a:ext uri="{FF2B5EF4-FFF2-40B4-BE49-F238E27FC236}">
                <a16:creationId xmlns:a16="http://schemas.microsoft.com/office/drawing/2014/main" id="{69AFDA04-3FFC-479B-0BA7-0B9D217F3719}"/>
              </a:ext>
            </a:extLst>
          </p:cNvPr>
          <p:cNvSpPr txBox="1">
            <a:spLocks/>
          </p:cNvSpPr>
          <p:nvPr/>
        </p:nvSpPr>
        <p:spPr>
          <a:xfrm>
            <a:off x="6345766" y="1233250"/>
            <a:ext cx="5389033" cy="703738"/>
          </a:xfrm>
          <a:prstGeom prst="rect">
            <a:avLst/>
          </a:prstGeom>
        </p:spPr>
        <p:txBody>
          <a:bodyPr anchor="ctr"/>
          <a:lstStyle>
            <a:lvl1pPr marL="0" indent="0" algn="l" rtl="0" eaLnBrk="1" fontAlgn="base" hangingPunct="1">
              <a:spcBef>
                <a:spcPct val="20000"/>
              </a:spcBef>
              <a:spcAft>
                <a:spcPct val="0"/>
              </a:spcAft>
              <a:buClr>
                <a:srgbClr val="D70D17"/>
              </a:buClr>
              <a:buSzPct val="110000"/>
              <a:buFont typeface="Wingdings" charset="0"/>
              <a:buNone/>
              <a:defRPr sz="2400" b="1" i="0">
                <a:solidFill>
                  <a:schemeClr val="accent1"/>
                </a:solidFill>
                <a:latin typeface="Calibri"/>
                <a:ea typeface="+mn-ea"/>
                <a:cs typeface="Calibri"/>
              </a:defRPr>
            </a:lvl1pPr>
            <a:lvl2pPr marL="457200" indent="0" algn="l" rtl="0" eaLnBrk="1" fontAlgn="base" hangingPunct="1">
              <a:spcBef>
                <a:spcPct val="20000"/>
              </a:spcBef>
              <a:spcAft>
                <a:spcPct val="0"/>
              </a:spcAft>
              <a:buClr>
                <a:srgbClr val="D70D17"/>
              </a:buClr>
              <a:buSzPct val="110000"/>
              <a:buFont typeface="Wingdings" charset="0"/>
              <a:buNone/>
              <a:defRPr sz="2000" b="1" i="0">
                <a:solidFill>
                  <a:schemeClr val="tx2"/>
                </a:solidFill>
                <a:latin typeface="Calibri"/>
                <a:ea typeface="+mn-ea"/>
                <a:cs typeface="Calibri"/>
              </a:defRPr>
            </a:lvl2pPr>
            <a:lvl3pPr marL="914400" indent="0" algn="l" rtl="0" eaLnBrk="1" fontAlgn="base" hangingPunct="1">
              <a:spcBef>
                <a:spcPct val="20000"/>
              </a:spcBef>
              <a:spcAft>
                <a:spcPct val="0"/>
              </a:spcAft>
              <a:buClr>
                <a:srgbClr val="D70D17"/>
              </a:buClr>
              <a:buSzPct val="110000"/>
              <a:buFont typeface="Wingdings" charset="0"/>
              <a:buNone/>
              <a:defRPr sz="1800" b="1" i="0">
                <a:solidFill>
                  <a:schemeClr val="tx2"/>
                </a:solidFill>
                <a:latin typeface="Calibri"/>
                <a:ea typeface="+mn-ea"/>
                <a:cs typeface="Calibri"/>
              </a:defRPr>
            </a:lvl3pPr>
            <a:lvl4pPr marL="1371600" indent="0" algn="l" rtl="0" eaLnBrk="1" fontAlgn="base" hangingPunct="1">
              <a:spcBef>
                <a:spcPct val="20000"/>
              </a:spcBef>
              <a:spcAft>
                <a:spcPct val="0"/>
              </a:spcAft>
              <a:buClr>
                <a:srgbClr val="FF7E27"/>
              </a:buClr>
              <a:buSzPct val="110000"/>
              <a:buFont typeface="Wingdings" charset="0"/>
              <a:buNone/>
              <a:defRPr sz="1600" b="1">
                <a:solidFill>
                  <a:schemeClr val="tx1"/>
                </a:solidFill>
                <a:latin typeface="+mn-lt"/>
                <a:ea typeface="+mn-ea"/>
              </a:defRPr>
            </a:lvl4pPr>
            <a:lvl5pPr marL="1828800" indent="0" algn="l" rtl="0" eaLnBrk="1" fontAlgn="base" hangingPunct="1">
              <a:spcBef>
                <a:spcPct val="20000"/>
              </a:spcBef>
              <a:spcAft>
                <a:spcPct val="0"/>
              </a:spcAft>
              <a:buClr>
                <a:srgbClr val="FF7E27"/>
              </a:buClr>
              <a:buSzPct val="110000"/>
              <a:buFont typeface="Wingdings" charset="0"/>
              <a:buNone/>
              <a:defRPr sz="1600" b="1">
                <a:solidFill>
                  <a:schemeClr val="tx1"/>
                </a:solidFill>
                <a:latin typeface="+mn-lt"/>
                <a:ea typeface="+mn-ea"/>
              </a:defRPr>
            </a:lvl5pPr>
            <a:lvl6pPr marL="2286000" indent="0" algn="l" rtl="0" eaLnBrk="1" fontAlgn="base" hangingPunct="1">
              <a:spcBef>
                <a:spcPct val="20000"/>
              </a:spcBef>
              <a:spcAft>
                <a:spcPct val="0"/>
              </a:spcAft>
              <a:buClr>
                <a:srgbClr val="FF7E27"/>
              </a:buClr>
              <a:buSzPct val="110000"/>
              <a:buFont typeface="Wingdings" charset="0"/>
              <a:buNone/>
              <a:defRPr sz="1600" b="1">
                <a:solidFill>
                  <a:schemeClr val="tx1"/>
                </a:solidFill>
                <a:latin typeface="+mn-lt"/>
                <a:ea typeface="+mn-ea"/>
              </a:defRPr>
            </a:lvl6pPr>
            <a:lvl7pPr marL="2743200" indent="0" algn="l" rtl="0" eaLnBrk="1" fontAlgn="base" hangingPunct="1">
              <a:spcBef>
                <a:spcPct val="20000"/>
              </a:spcBef>
              <a:spcAft>
                <a:spcPct val="0"/>
              </a:spcAft>
              <a:buClr>
                <a:srgbClr val="FF7E27"/>
              </a:buClr>
              <a:buSzPct val="110000"/>
              <a:buFont typeface="Wingdings" charset="0"/>
              <a:buNone/>
              <a:defRPr sz="1600" b="1">
                <a:solidFill>
                  <a:schemeClr val="tx1"/>
                </a:solidFill>
                <a:latin typeface="+mn-lt"/>
                <a:ea typeface="+mn-ea"/>
              </a:defRPr>
            </a:lvl7pPr>
            <a:lvl8pPr marL="3200400" indent="0" algn="l" rtl="0" eaLnBrk="1" fontAlgn="base" hangingPunct="1">
              <a:spcBef>
                <a:spcPct val="20000"/>
              </a:spcBef>
              <a:spcAft>
                <a:spcPct val="0"/>
              </a:spcAft>
              <a:buClr>
                <a:srgbClr val="FF7E27"/>
              </a:buClr>
              <a:buSzPct val="110000"/>
              <a:buFont typeface="Wingdings" charset="0"/>
              <a:buNone/>
              <a:defRPr sz="1600" b="1">
                <a:solidFill>
                  <a:schemeClr val="tx1"/>
                </a:solidFill>
                <a:latin typeface="+mn-lt"/>
                <a:ea typeface="+mn-ea"/>
              </a:defRPr>
            </a:lvl8pPr>
            <a:lvl9pPr marL="3657600" indent="0" algn="l" rtl="0" eaLnBrk="1" fontAlgn="base" hangingPunct="1">
              <a:spcBef>
                <a:spcPct val="20000"/>
              </a:spcBef>
              <a:spcAft>
                <a:spcPct val="0"/>
              </a:spcAft>
              <a:buClr>
                <a:srgbClr val="FF7E27"/>
              </a:buClr>
              <a:buSzPct val="110000"/>
              <a:buFont typeface="Wingdings" charset="0"/>
              <a:buNone/>
              <a:defRPr sz="1600" b="1">
                <a:solidFill>
                  <a:schemeClr val="tx1"/>
                </a:solidFill>
                <a:latin typeface="+mn-lt"/>
                <a:ea typeface="+mn-ea"/>
              </a:defRPr>
            </a:lvl9pPr>
          </a:lstStyle>
          <a:p>
            <a:r>
              <a:rPr lang="en-US" kern="0" dirty="0"/>
              <a:t>Project maturity</a:t>
            </a:r>
          </a:p>
        </p:txBody>
      </p:sp>
      <p:sp>
        <p:nvSpPr>
          <p:cNvPr id="17" name="Content Placeholder 14">
            <a:extLst>
              <a:ext uri="{FF2B5EF4-FFF2-40B4-BE49-F238E27FC236}">
                <a16:creationId xmlns:a16="http://schemas.microsoft.com/office/drawing/2014/main" id="{1AD5E2B5-0B89-C7A7-B08E-3662DAFE5143}"/>
              </a:ext>
            </a:extLst>
          </p:cNvPr>
          <p:cNvSpPr txBox="1">
            <a:spLocks/>
          </p:cNvSpPr>
          <p:nvPr/>
        </p:nvSpPr>
        <p:spPr>
          <a:xfrm>
            <a:off x="6345766" y="4091438"/>
            <a:ext cx="5389033" cy="1044505"/>
          </a:xfrm>
          <a:prstGeom prst="rect">
            <a:avLst/>
          </a:prstGeom>
        </p:spPr>
        <p:txBody>
          <a:bodyPr/>
          <a:lstStyle>
            <a:lvl1pPr marL="320040" indent="-320040" algn="l" rtl="0" eaLnBrk="1" fontAlgn="base" hangingPunct="1">
              <a:spcBef>
                <a:spcPct val="20000"/>
              </a:spcBef>
              <a:spcAft>
                <a:spcPct val="0"/>
              </a:spcAft>
              <a:buClr>
                <a:srgbClr val="D70D17"/>
              </a:buClr>
              <a:buSzPct val="110000"/>
              <a:buFont typeface="Wingdings" charset="0"/>
              <a:buChar char="§"/>
              <a:defRPr sz="2000" b="0" i="0">
                <a:solidFill>
                  <a:schemeClr val="tx2"/>
                </a:solidFill>
                <a:latin typeface="Calibri"/>
                <a:ea typeface="+mn-ea"/>
                <a:cs typeface="Calibri"/>
              </a:defRPr>
            </a:lvl1pPr>
            <a:lvl2pPr marL="548640" indent="-228600" algn="l" rtl="0" eaLnBrk="1" fontAlgn="base" hangingPunct="1">
              <a:spcBef>
                <a:spcPct val="20000"/>
              </a:spcBef>
              <a:spcAft>
                <a:spcPct val="0"/>
              </a:spcAft>
              <a:buClr>
                <a:srgbClr val="D70D17"/>
              </a:buClr>
              <a:buSzPct val="120000"/>
              <a:buFont typeface="Calibri" panose="020F0502020204030204" pitchFamily="34" charset="0"/>
              <a:buChar char="-"/>
              <a:defRPr sz="1800" b="0" i="0">
                <a:solidFill>
                  <a:schemeClr val="tx2"/>
                </a:solidFill>
                <a:latin typeface="Calibri"/>
                <a:ea typeface="+mn-ea"/>
                <a:cs typeface="Calibri"/>
              </a:defRPr>
            </a:lvl2pPr>
            <a:lvl3pPr marL="777240" indent="-228600" algn="l" rtl="0" eaLnBrk="1" fontAlgn="base" hangingPunct="1">
              <a:spcBef>
                <a:spcPct val="20000"/>
              </a:spcBef>
              <a:spcAft>
                <a:spcPct val="0"/>
              </a:spcAft>
              <a:buClr>
                <a:srgbClr val="D70D17"/>
              </a:buClr>
              <a:buSzPct val="110000"/>
              <a:buFont typeface="Arial" panose="020B0604020202020204" pitchFamily="34" charset="0"/>
              <a:buChar char="•"/>
              <a:defRPr sz="1600" b="0" i="0">
                <a:solidFill>
                  <a:schemeClr val="tx2"/>
                </a:solidFill>
                <a:latin typeface="Calibri"/>
                <a:ea typeface="+mn-ea"/>
                <a:cs typeface="Calibri"/>
              </a:defRPr>
            </a:lvl3pPr>
            <a:lvl4pPr marL="1005840" indent="-228600" algn="l" rtl="0" eaLnBrk="1" fontAlgn="base" hangingPunct="1">
              <a:spcBef>
                <a:spcPct val="20000"/>
              </a:spcBef>
              <a:spcAft>
                <a:spcPct val="0"/>
              </a:spcAft>
              <a:buClr>
                <a:srgbClr val="D70D17"/>
              </a:buClr>
              <a:buSzPct val="110000"/>
              <a:buFont typeface="Wingdings" charset="0"/>
              <a:buChar char="§"/>
              <a:defRPr sz="1400">
                <a:solidFill>
                  <a:schemeClr val="tx2"/>
                </a:solidFill>
                <a:latin typeface="+mn-lt"/>
                <a:ea typeface="+mn-ea"/>
              </a:defRPr>
            </a:lvl4pPr>
            <a:lvl5pPr marL="2057400" indent="-228600" algn="l" rtl="0" eaLnBrk="1" fontAlgn="base" hangingPunct="1">
              <a:spcBef>
                <a:spcPct val="20000"/>
              </a:spcBef>
              <a:spcAft>
                <a:spcPct val="0"/>
              </a:spcAft>
              <a:buClr>
                <a:srgbClr val="D70D17"/>
              </a:buClr>
              <a:buSzPct val="110000"/>
              <a:buFont typeface="Wingdings" charset="0"/>
              <a:buChar char="§"/>
              <a:defRPr sz="1600">
                <a:solidFill>
                  <a:schemeClr val="tx2"/>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r>
              <a:rPr lang="en-US" kern="0" dirty="0"/>
              <a:t>Public entity</a:t>
            </a:r>
          </a:p>
          <a:p>
            <a:r>
              <a:rPr lang="en-US" kern="0" dirty="0"/>
              <a:t>Paired storage</a:t>
            </a:r>
          </a:p>
          <a:p>
            <a:r>
              <a:rPr lang="en-US" kern="0" dirty="0"/>
              <a:t>Evidence of permits or applications</a:t>
            </a:r>
          </a:p>
          <a:p>
            <a:endParaRPr lang="en-US" kern="0" dirty="0"/>
          </a:p>
        </p:txBody>
      </p:sp>
    </p:spTree>
    <p:extLst>
      <p:ext uri="{BB962C8B-B14F-4D97-AF65-F5344CB8AC3E}">
        <p14:creationId xmlns:p14="http://schemas.microsoft.com/office/powerpoint/2010/main" val="3095320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Prequalification Section: Clarifying Questions?</a:t>
            </a:r>
          </a:p>
        </p:txBody>
      </p:sp>
      <p:sp>
        <p:nvSpPr>
          <p:cNvPr id="3" name="Slide Number Placeholder 2"/>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1C790AD-FA6F-AC4B-8DD5-8F16113E1AE2}" type="slidenum">
              <a:rPr kumimoji="0" lang="en-US" sz="1100" b="0" i="0" u="none" strike="noStrike" kern="1200" cap="none" spc="0" normalizeH="0" baseline="0" noProof="0" smtClean="0">
                <a:ln>
                  <a:noFill/>
                </a:ln>
                <a:solidFill>
                  <a:srgbClr val="505759"/>
                </a:solidFill>
                <a:effectLst/>
                <a:uLnTx/>
                <a:uFillTx/>
                <a:latin typeface="Calibri"/>
                <a:ea typeface="ＭＳ Ｐゴシック"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en-US" sz="1100" b="0" i="0" u="none" strike="noStrike" kern="1200" cap="none" spc="0" normalizeH="0" baseline="0" noProof="0">
              <a:ln>
                <a:noFill/>
              </a:ln>
              <a:solidFill>
                <a:srgbClr val="505759"/>
              </a:solidFill>
              <a:effectLst/>
              <a:uLnTx/>
              <a:uFillTx/>
              <a:latin typeface="Calibri"/>
              <a:ea typeface="ＭＳ Ｐゴシック" charset="0"/>
              <a:cs typeface="+mn-cs"/>
            </a:endParaRPr>
          </a:p>
        </p:txBody>
      </p:sp>
      <p:pic>
        <p:nvPicPr>
          <p:cNvPr id="4" name="Picture 6" descr="http://www.jeremiahbuabeng.com/wp-content/uploads/2015/12/probing-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1752600"/>
            <a:ext cx="52197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442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18F34D-B06E-2E51-C1C6-E6E8973222B5}"/>
              </a:ext>
            </a:extLst>
          </p:cNvPr>
          <p:cNvSpPr>
            <a:spLocks noGrp="1"/>
          </p:cNvSpPr>
          <p:nvPr>
            <p:ph type="sldNum" sz="quarter" idx="11"/>
          </p:nvPr>
        </p:nvSpPr>
        <p:spPr>
          <a:xfrm>
            <a:off x="304800" y="6296225"/>
            <a:ext cx="711200" cy="349250"/>
          </a:xfrm>
        </p:spPr>
        <p:txBody>
          <a:bodyPr anchor="ctr">
            <a:normAutofit/>
          </a:bodyPr>
          <a:lstStyle/>
          <a:p>
            <a:pPr>
              <a:spcAft>
                <a:spcPts val="600"/>
              </a:spcAft>
            </a:pPr>
            <a:fld id="{31C790AD-FA6F-AC4B-8DD5-8F16113E1AE2}" type="slidenum">
              <a:rPr lang="en-US" smtClean="0"/>
              <a:pPr>
                <a:spcAft>
                  <a:spcPts val="600"/>
                </a:spcAft>
              </a:pPr>
              <a:t>25</a:t>
            </a:fld>
            <a:endParaRPr lang="en-US"/>
          </a:p>
        </p:txBody>
      </p:sp>
      <p:sp>
        <p:nvSpPr>
          <p:cNvPr id="8" name="Content Placeholder 10">
            <a:extLst>
              <a:ext uri="{FF2B5EF4-FFF2-40B4-BE49-F238E27FC236}">
                <a16:creationId xmlns:a16="http://schemas.microsoft.com/office/drawing/2014/main" id="{0E1A3F2A-9124-AE47-39DA-813B53DBD7D9}"/>
              </a:ext>
            </a:extLst>
          </p:cNvPr>
          <p:cNvSpPr txBox="1">
            <a:spLocks/>
          </p:cNvSpPr>
          <p:nvPr/>
        </p:nvSpPr>
        <p:spPr>
          <a:xfrm>
            <a:off x="2209800" y="2306648"/>
            <a:ext cx="7669696" cy="3408352"/>
          </a:xfrm>
          <a:prstGeom prst="rect">
            <a:avLst/>
          </a:prstGeom>
        </p:spPr>
        <p:txBody>
          <a:bodyPr/>
          <a:lst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pPr marL="0" indent="0">
              <a:buFont typeface="Wingdings" charset="0"/>
              <a:buNone/>
            </a:pPr>
            <a:r>
              <a:rPr lang="en-US" sz="3200" b="1" kern="0" dirty="0">
                <a:solidFill>
                  <a:schemeClr val="accent1"/>
                </a:solidFill>
              </a:rPr>
              <a:t>Prequalification Process</a:t>
            </a:r>
          </a:p>
          <a:p>
            <a:pPr marL="793750" indent="-285750">
              <a:buFont typeface="Wingdings" panose="05000000000000000000" pitchFamily="2" charset="2"/>
              <a:buChar char="§"/>
            </a:pPr>
            <a:endParaRPr lang="en-US" sz="1100" kern="0" dirty="0"/>
          </a:p>
          <a:p>
            <a:pPr marL="290513" indent="-285750">
              <a:buFont typeface="Wingdings" panose="05000000000000000000" pitchFamily="2" charset="2"/>
              <a:buChar char="§"/>
            </a:pPr>
            <a:r>
              <a:rPr lang="en-US" sz="1800" kern="0" dirty="0"/>
              <a:t>Timeline &amp; Process</a:t>
            </a:r>
          </a:p>
          <a:p>
            <a:pPr marL="290513" indent="-285750">
              <a:buFont typeface="Wingdings" panose="05000000000000000000" pitchFamily="2" charset="2"/>
              <a:buChar char="§"/>
            </a:pPr>
            <a:r>
              <a:rPr lang="en-US" sz="1800" kern="0" dirty="0"/>
              <a:t>Website Info &amp; Accessing the Prequalification Form</a:t>
            </a:r>
          </a:p>
          <a:p>
            <a:pPr marL="290513" indent="-285750">
              <a:buFont typeface="Wingdings" panose="05000000000000000000" pitchFamily="2" charset="2"/>
              <a:buChar char="§"/>
            </a:pPr>
            <a:r>
              <a:rPr lang="en-US" sz="1800" kern="0" dirty="0"/>
              <a:t>Qualification Form Preview</a:t>
            </a:r>
          </a:p>
          <a:p>
            <a:pPr marL="290513" indent="-285750">
              <a:buFont typeface="Wingdings" panose="05000000000000000000" pitchFamily="2" charset="2"/>
              <a:buChar char="§"/>
            </a:pPr>
            <a:r>
              <a:rPr lang="en-US" sz="1800" kern="0" dirty="0"/>
              <a:t>Questions</a:t>
            </a:r>
          </a:p>
        </p:txBody>
      </p:sp>
    </p:spTree>
    <p:extLst>
      <p:ext uri="{BB962C8B-B14F-4D97-AF65-F5344CB8AC3E}">
        <p14:creationId xmlns:p14="http://schemas.microsoft.com/office/powerpoint/2010/main" val="1298371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a:xfrm>
            <a:off x="558800" y="152401"/>
            <a:ext cx="11074400" cy="765823"/>
          </a:xfrm>
        </p:spPr>
        <p:txBody>
          <a:bodyPr wrap="square" anchor="ctr">
            <a:normAutofit/>
          </a:bodyPr>
          <a:lstStyle/>
          <a:p>
            <a:r>
              <a:rPr lang="en-US" dirty="0"/>
              <a:t>Pre-qualification and Bid Submission Timeline</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1"/>
          </p:nvPr>
        </p:nvSpPr>
        <p:spPr>
          <a:xfrm>
            <a:off x="304800" y="6296225"/>
            <a:ext cx="711200" cy="349250"/>
          </a:xfrm>
        </p:spPr>
        <p:txBody>
          <a:bodyPr anchor="ctr">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fld id="{31C790AD-FA6F-AC4B-8DD5-8F16113E1AE2}" type="slidenum">
              <a:rPr kumimoji="0" lang="en-US" sz="1100" b="0" i="0" u="none" strike="noStrike" kern="1200" cap="none" spc="0" normalizeH="0" baseline="0" noProof="0" smtClean="0">
                <a:ln>
                  <a:noFill/>
                </a:ln>
                <a:solidFill>
                  <a:srgbClr val="505759"/>
                </a:solidFill>
                <a:effectLst/>
                <a:uLnTx/>
                <a:uFillTx/>
                <a:latin typeface="Calibri"/>
                <a:ea typeface="ＭＳ Ｐゴシック" charset="0"/>
                <a:cs typeface="+mn-cs"/>
              </a:rPr>
              <a:pPr marL="0" marR="0" lvl="0" indent="0" algn="ctr" defTabSz="914400" rtl="0" eaLnBrk="1" fontAlgn="base" latinLnBrk="0" hangingPunct="1">
                <a:lnSpc>
                  <a:spcPct val="100000"/>
                </a:lnSpc>
                <a:spcBef>
                  <a:spcPct val="0"/>
                </a:spcBef>
                <a:spcAft>
                  <a:spcPts val="600"/>
                </a:spcAft>
                <a:buClrTx/>
                <a:buSzTx/>
                <a:buFontTx/>
                <a:buNone/>
                <a:tabLst/>
                <a:defRPr/>
              </a:pPr>
              <a:t>26</a:t>
            </a:fld>
            <a:endParaRPr kumimoji="0" lang="en-US" sz="1100" b="0" i="0" u="none" strike="noStrike" kern="1200" cap="none" spc="0" normalizeH="0" baseline="0" noProof="0">
              <a:ln>
                <a:noFill/>
              </a:ln>
              <a:solidFill>
                <a:srgbClr val="505759"/>
              </a:solidFill>
              <a:effectLst/>
              <a:uLnTx/>
              <a:uFillTx/>
              <a:latin typeface="Calibri"/>
              <a:ea typeface="ＭＳ Ｐゴシック" charset="0"/>
              <a:cs typeface="+mn-cs"/>
            </a:endParaRPr>
          </a:p>
        </p:txBody>
      </p:sp>
      <p:sp>
        <p:nvSpPr>
          <p:cNvPr id="5" name="Content Placeholder 4">
            <a:extLst>
              <a:ext uri="{FF2B5EF4-FFF2-40B4-BE49-F238E27FC236}">
                <a16:creationId xmlns:a16="http://schemas.microsoft.com/office/drawing/2014/main" id="{0A250D60-BAC2-7590-DD83-AADCC9F0BD92}"/>
              </a:ext>
            </a:extLst>
          </p:cNvPr>
          <p:cNvSpPr>
            <a:spLocks noGrp="1"/>
          </p:cNvSpPr>
          <p:nvPr>
            <p:ph sz="half" idx="1"/>
          </p:nvPr>
        </p:nvSpPr>
        <p:spPr>
          <a:xfrm>
            <a:off x="1320800" y="1523999"/>
            <a:ext cx="9652000" cy="4772225"/>
          </a:xfrm>
        </p:spPr>
        <p:txBody>
          <a:bodyPr/>
          <a:lstStyle/>
          <a:p>
            <a:pPr marL="0" marR="0" indent="0">
              <a:lnSpc>
                <a:spcPct val="107000"/>
              </a:lnSpc>
              <a:spcBef>
                <a:spcPts val="0"/>
              </a:spcBef>
              <a:spcAft>
                <a:spcPts val="0"/>
              </a:spcAft>
              <a:buNone/>
            </a:pPr>
            <a:endParaRPr lang="en-US" sz="3200" dirty="0">
              <a:solidFill>
                <a:srgbClr val="000000"/>
              </a:solidFill>
              <a:effectLst/>
              <a:latin typeface="Calibri" panose="020F0502020204030204" pitchFamily="34" charset="0"/>
              <a:ea typeface="Calibri" panose="020F0502020204030204" pitchFamily="34" charset="0"/>
            </a:endParaRPr>
          </a:p>
          <a:p>
            <a:pPr marL="0" marR="0" indent="0">
              <a:lnSpc>
                <a:spcPct val="107000"/>
              </a:lnSpc>
              <a:spcBef>
                <a:spcPts val="0"/>
              </a:spcBef>
              <a:spcAft>
                <a:spcPts val="0"/>
              </a:spcAft>
              <a:buNone/>
            </a:pPr>
            <a:endParaRPr lang="en-US" sz="3200" dirty="0">
              <a:solidFill>
                <a:srgbClr val="000000"/>
              </a:solidFill>
              <a:effectLst/>
              <a:latin typeface="Calibri" panose="020F0502020204030204" pitchFamily="34" charset="0"/>
              <a:ea typeface="Calibri" panose="020F0502020204030204" pitchFamily="34" charset="0"/>
            </a:endParaRPr>
          </a:p>
          <a:p>
            <a:pPr marL="0" marR="0" indent="0">
              <a:lnSpc>
                <a:spcPct val="107000"/>
              </a:lnSpc>
              <a:spcBef>
                <a:spcPts val="0"/>
              </a:spcBef>
              <a:spcAft>
                <a:spcPts val="0"/>
              </a:spcAft>
              <a:buNone/>
            </a:pPr>
            <a:endParaRPr lang="en-US" sz="3200" dirty="0">
              <a:solidFill>
                <a:srgbClr val="000000"/>
              </a:solidFill>
              <a:effectLst/>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US" sz="1600" dirty="0">
              <a:solidFill>
                <a:srgbClr val="000000"/>
              </a:solidFill>
              <a:effectLst/>
              <a:latin typeface="ArialMT"/>
              <a:ea typeface="Calibri" panose="020F0502020204030204" pitchFamily="34" charset="0"/>
              <a:cs typeface="ArialMT"/>
            </a:endParaRPr>
          </a:p>
          <a:p>
            <a:pPr marL="0" marR="0" indent="0">
              <a:lnSpc>
                <a:spcPct val="107000"/>
              </a:lnSpc>
              <a:spcBef>
                <a:spcPts val="0"/>
              </a:spcBef>
              <a:spcAft>
                <a:spcPts val="800"/>
              </a:spcAft>
              <a:buNone/>
            </a:pPr>
            <a:endParaRPr lang="en-US" sz="1600" dirty="0">
              <a:solidFill>
                <a:srgbClr val="000000"/>
              </a:solidFill>
              <a:latin typeface="ArialMT"/>
              <a:ea typeface="Calibri" panose="020F0502020204030204" pitchFamily="34" charset="0"/>
              <a:cs typeface="ArialMT"/>
            </a:endParaRPr>
          </a:p>
          <a:p>
            <a:pPr marL="0" marR="0" indent="0">
              <a:lnSpc>
                <a:spcPct val="107000"/>
              </a:lnSpc>
              <a:spcBef>
                <a:spcPts val="0"/>
              </a:spcBef>
              <a:spcAft>
                <a:spcPts val="800"/>
              </a:spcAft>
              <a:buNone/>
            </a:pPr>
            <a:endParaRPr lang="en-US" sz="1600" dirty="0">
              <a:solidFill>
                <a:srgbClr val="000000"/>
              </a:solidFill>
              <a:latin typeface="ArialMT"/>
              <a:ea typeface="Calibri" panose="020F0502020204030204" pitchFamily="34" charset="0"/>
              <a:cs typeface="ArialMT"/>
            </a:endParaRPr>
          </a:p>
          <a:p>
            <a:pPr marL="0" marR="0" indent="0">
              <a:lnSpc>
                <a:spcPct val="107000"/>
              </a:lnSpc>
              <a:spcBef>
                <a:spcPts val="0"/>
              </a:spcBef>
              <a:spcAft>
                <a:spcPts val="800"/>
              </a:spcAft>
              <a:buNone/>
            </a:pPr>
            <a:r>
              <a:rPr lang="en-US" sz="1800" dirty="0"/>
              <a:t>Note: Bidders may submit new bids and prequalification information until the final deadline; however, only bidders who submit prequalification information by March 8, 2023, will be guaranteed that their applications will be reviewed for deficiencies and that they will be given the opportunity to cure these deficiencies prior to the final bid deadline. After the final bid deadline, no changes to bids or prequalification information will be accepted.</a:t>
            </a:r>
          </a:p>
          <a:p>
            <a:pPr marL="0" marR="0" indent="0">
              <a:lnSpc>
                <a:spcPct val="107000"/>
              </a:lnSpc>
              <a:spcBef>
                <a:spcPts val="0"/>
              </a:spcBef>
              <a:spcAft>
                <a:spcPts val="800"/>
              </a:spcAft>
              <a:buNone/>
            </a:pPr>
            <a:endParaRPr lang="en-US" sz="3200" dirty="0">
              <a:solidFill>
                <a:srgbClr val="000000"/>
              </a:solidFill>
              <a:effectLst/>
              <a:latin typeface="Calibri" panose="020F0502020204030204" pitchFamily="34" charset="0"/>
              <a:ea typeface="Calibri" panose="020F0502020204030204" pitchFamily="34" charset="0"/>
            </a:endParaRPr>
          </a:p>
        </p:txBody>
      </p:sp>
      <p:graphicFrame>
        <p:nvGraphicFramePr>
          <p:cNvPr id="6" name="Table 6">
            <a:extLst>
              <a:ext uri="{FF2B5EF4-FFF2-40B4-BE49-F238E27FC236}">
                <a16:creationId xmlns:a16="http://schemas.microsoft.com/office/drawing/2014/main" id="{2EFA816B-F64F-809C-89D6-9E7274720B4A}"/>
              </a:ext>
            </a:extLst>
          </p:cNvPr>
          <p:cNvGraphicFramePr>
            <a:graphicFrameLocks noGrp="1"/>
          </p:cNvGraphicFramePr>
          <p:nvPr>
            <p:extLst>
              <p:ext uri="{D42A27DB-BD31-4B8C-83A1-F6EECF244321}">
                <p14:modId xmlns:p14="http://schemas.microsoft.com/office/powerpoint/2010/main" val="778851180"/>
              </p:ext>
            </p:extLst>
          </p:nvPr>
        </p:nvGraphicFramePr>
        <p:xfrm>
          <a:off x="2032000" y="1523999"/>
          <a:ext cx="8128000" cy="2026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499845429"/>
                    </a:ext>
                  </a:extLst>
                </a:gridCol>
                <a:gridCol w="4064000">
                  <a:extLst>
                    <a:ext uri="{9D8B030D-6E8A-4147-A177-3AD203B41FA5}">
                      <a16:colId xmlns:a16="http://schemas.microsoft.com/office/drawing/2014/main" val="1593652053"/>
                    </a:ext>
                  </a:extLst>
                </a:gridCol>
              </a:tblGrid>
              <a:tr h="370840">
                <a:tc>
                  <a:txBody>
                    <a:bodyPr/>
                    <a:lstStyle/>
                    <a:p>
                      <a:r>
                        <a:rPr lang="en-US" dirty="0"/>
                        <a:t>Event</a:t>
                      </a:r>
                    </a:p>
                  </a:txBody>
                  <a:tcPr/>
                </a:tc>
                <a:tc>
                  <a:txBody>
                    <a:bodyPr/>
                    <a:lstStyle/>
                    <a:p>
                      <a:r>
                        <a:rPr lang="en-US" dirty="0"/>
                        <a:t>Date</a:t>
                      </a:r>
                    </a:p>
                  </a:txBody>
                  <a:tcPr/>
                </a:tc>
                <a:extLst>
                  <a:ext uri="{0D108BD9-81ED-4DB2-BD59-A6C34878D82A}">
                    <a16:rowId xmlns:a16="http://schemas.microsoft.com/office/drawing/2014/main" val="159537411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0" dirty="0">
                          <a:solidFill>
                            <a:schemeClr val="tx2"/>
                          </a:solidFill>
                          <a:latin typeface="Calibri"/>
                          <a:ea typeface="+mn-ea"/>
                          <a:cs typeface="Calibri"/>
                        </a:rPr>
                        <a:t>Pre-qualification window opens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0" dirty="0">
                          <a:solidFill>
                            <a:schemeClr val="tx2"/>
                          </a:solidFill>
                          <a:latin typeface="Calibri"/>
                          <a:ea typeface="+mn-ea"/>
                          <a:cs typeface="Calibri"/>
                        </a:rPr>
                        <a:t>February 1, 2023, 12:00 pm</a:t>
                      </a:r>
                    </a:p>
                  </a:txBody>
                  <a:tcPr/>
                </a:tc>
                <a:extLst>
                  <a:ext uri="{0D108BD9-81ED-4DB2-BD59-A6C34878D82A}">
                    <a16:rowId xmlns:a16="http://schemas.microsoft.com/office/drawing/2014/main" val="62902606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0" dirty="0">
                          <a:solidFill>
                            <a:schemeClr val="tx2"/>
                          </a:solidFill>
                          <a:latin typeface="Calibri"/>
                          <a:ea typeface="+mn-ea"/>
                          <a:cs typeface="Calibri"/>
                        </a:rPr>
                        <a:t>Pre-qualification deficiencies will be reported back to bidders by this date for correction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0" dirty="0">
                          <a:solidFill>
                            <a:schemeClr val="tx2"/>
                          </a:solidFill>
                          <a:latin typeface="Calibri"/>
                          <a:ea typeface="+mn-ea"/>
                          <a:cs typeface="Calibri"/>
                        </a:rPr>
                        <a:t>March 24, 2023</a:t>
                      </a:r>
                    </a:p>
                  </a:txBody>
                  <a:tcPr/>
                </a:tc>
                <a:extLst>
                  <a:ext uri="{0D108BD9-81ED-4DB2-BD59-A6C34878D82A}">
                    <a16:rowId xmlns:a16="http://schemas.microsoft.com/office/drawing/2014/main" val="39318657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0" dirty="0">
                          <a:solidFill>
                            <a:schemeClr val="tx2"/>
                          </a:solidFill>
                          <a:latin typeface="Calibri"/>
                          <a:ea typeface="+mn-ea"/>
                          <a:cs typeface="Calibri"/>
                        </a:rPr>
                        <a:t>Deadline for final bid submission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0" dirty="0">
                          <a:solidFill>
                            <a:schemeClr val="tx2"/>
                          </a:solidFill>
                          <a:latin typeface="Calibri"/>
                          <a:ea typeface="+mn-ea"/>
                          <a:cs typeface="Calibri"/>
                        </a:rPr>
                        <a:t>March 31, 2023, 11:59:59 pm</a:t>
                      </a:r>
                    </a:p>
                  </a:txBody>
                  <a:tcPr/>
                </a:tc>
                <a:extLst>
                  <a:ext uri="{0D108BD9-81ED-4DB2-BD59-A6C34878D82A}">
                    <a16:rowId xmlns:a16="http://schemas.microsoft.com/office/drawing/2014/main" val="2662657800"/>
                  </a:ext>
                </a:extLst>
              </a:tr>
            </a:tbl>
          </a:graphicData>
        </a:graphic>
      </p:graphicFrame>
    </p:spTree>
    <p:extLst>
      <p:ext uri="{BB962C8B-B14F-4D97-AF65-F5344CB8AC3E}">
        <p14:creationId xmlns:p14="http://schemas.microsoft.com/office/powerpoint/2010/main" val="4136766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FFC189-68E0-E863-5A21-BAE3D96C84E3}"/>
              </a:ext>
            </a:extLst>
          </p:cNvPr>
          <p:cNvSpPr>
            <a:spLocks noGrp="1"/>
          </p:cNvSpPr>
          <p:nvPr>
            <p:ph type="title"/>
          </p:nvPr>
        </p:nvSpPr>
        <p:spPr/>
        <p:txBody>
          <a:bodyPr/>
          <a:lstStyle/>
          <a:p>
            <a:r>
              <a:rPr lang="en-US" dirty="0"/>
              <a:t>Application Process</a:t>
            </a:r>
          </a:p>
        </p:txBody>
      </p:sp>
      <p:sp>
        <p:nvSpPr>
          <p:cNvPr id="4" name="Slide Number Placeholder 3">
            <a:extLst>
              <a:ext uri="{FF2B5EF4-FFF2-40B4-BE49-F238E27FC236}">
                <a16:creationId xmlns:a16="http://schemas.microsoft.com/office/drawing/2014/main" id="{45C616DB-E69F-B3AA-9F24-946550A8CA4A}"/>
              </a:ext>
            </a:extLst>
          </p:cNvPr>
          <p:cNvSpPr>
            <a:spLocks noGrp="1"/>
          </p:cNvSpPr>
          <p:nvPr>
            <p:ph type="sldNum" sz="quarter" idx="11"/>
          </p:nvPr>
        </p:nvSpPr>
        <p:spPr/>
        <p:txBody>
          <a:bodyPr/>
          <a:lstStyle/>
          <a:p>
            <a:fld id="{31C790AD-FA6F-AC4B-8DD5-8F16113E1AE2}" type="slidenum">
              <a:rPr lang="en-US" smtClean="0"/>
              <a:pPr/>
              <a:t>27</a:t>
            </a:fld>
            <a:endParaRPr lang="en-US"/>
          </a:p>
        </p:txBody>
      </p:sp>
      <p:graphicFrame>
        <p:nvGraphicFramePr>
          <p:cNvPr id="7" name="Diagram 6">
            <a:extLst>
              <a:ext uri="{FF2B5EF4-FFF2-40B4-BE49-F238E27FC236}">
                <a16:creationId xmlns:a16="http://schemas.microsoft.com/office/drawing/2014/main" id="{5C8628CC-088B-125D-2C4E-B3B98CBE3E63}"/>
              </a:ext>
            </a:extLst>
          </p:cNvPr>
          <p:cNvGraphicFramePr/>
          <p:nvPr>
            <p:extLst>
              <p:ext uri="{D42A27DB-BD31-4B8C-83A1-F6EECF244321}">
                <p14:modId xmlns:p14="http://schemas.microsoft.com/office/powerpoint/2010/main" val="346530866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6282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2385AEC-4955-474E-BB77-386F7B4DF067}"/>
              </a:ext>
            </a:extLst>
          </p:cNvPr>
          <p:cNvPicPr>
            <a:picLocks noGrp="1" noChangeAspect="1"/>
          </p:cNvPicPr>
          <p:nvPr>
            <p:ph sz="half" idx="1"/>
          </p:nvPr>
        </p:nvPicPr>
        <p:blipFill>
          <a:blip r:embed="rId2"/>
          <a:stretch>
            <a:fillRect/>
          </a:stretch>
        </p:blipFill>
        <p:spPr>
          <a:xfrm>
            <a:off x="6300134" y="918224"/>
            <a:ext cx="4666662" cy="4899711"/>
          </a:xfrm>
        </p:spPr>
      </p:pic>
      <p:sp>
        <p:nvSpPr>
          <p:cNvPr id="3" name="Title 2">
            <a:extLst>
              <a:ext uri="{FF2B5EF4-FFF2-40B4-BE49-F238E27FC236}">
                <a16:creationId xmlns:a16="http://schemas.microsoft.com/office/drawing/2014/main" id="{E53486FB-3EE9-F862-7FAC-57ED30DD8CB8}"/>
              </a:ext>
            </a:extLst>
          </p:cNvPr>
          <p:cNvSpPr>
            <a:spLocks noGrp="1"/>
          </p:cNvSpPr>
          <p:nvPr>
            <p:ph type="title"/>
          </p:nvPr>
        </p:nvSpPr>
        <p:spPr/>
        <p:txBody>
          <a:bodyPr/>
          <a:lstStyle/>
          <a:p>
            <a:r>
              <a:rPr lang="en-US" dirty="0"/>
              <a:t>Accessing the Pre-Qualification Application</a:t>
            </a:r>
          </a:p>
        </p:txBody>
      </p:sp>
      <p:sp>
        <p:nvSpPr>
          <p:cNvPr id="4" name="Slide Number Placeholder 3">
            <a:extLst>
              <a:ext uri="{FF2B5EF4-FFF2-40B4-BE49-F238E27FC236}">
                <a16:creationId xmlns:a16="http://schemas.microsoft.com/office/drawing/2014/main" id="{6FF61B89-B459-1B40-3D9F-C62ED8F89DE9}"/>
              </a:ext>
            </a:extLst>
          </p:cNvPr>
          <p:cNvSpPr>
            <a:spLocks noGrp="1"/>
          </p:cNvSpPr>
          <p:nvPr>
            <p:ph type="sldNum" sz="quarter" idx="11"/>
          </p:nvPr>
        </p:nvSpPr>
        <p:spPr/>
        <p:txBody>
          <a:bodyPr/>
          <a:lstStyle/>
          <a:p>
            <a:fld id="{31C790AD-FA6F-AC4B-8DD5-8F16113E1AE2}" type="slidenum">
              <a:rPr lang="en-US" smtClean="0"/>
              <a:pPr/>
              <a:t>28</a:t>
            </a:fld>
            <a:endParaRPr lang="en-US"/>
          </a:p>
        </p:txBody>
      </p:sp>
      <p:sp>
        <p:nvSpPr>
          <p:cNvPr id="8" name="Callout: Line 7">
            <a:extLst>
              <a:ext uri="{FF2B5EF4-FFF2-40B4-BE49-F238E27FC236}">
                <a16:creationId xmlns:a16="http://schemas.microsoft.com/office/drawing/2014/main" id="{9016130F-FB45-86B5-B671-CD54BEF2B51C}"/>
              </a:ext>
            </a:extLst>
          </p:cNvPr>
          <p:cNvSpPr/>
          <p:nvPr/>
        </p:nvSpPr>
        <p:spPr bwMode="auto">
          <a:xfrm>
            <a:off x="3162649" y="3428999"/>
            <a:ext cx="2332139" cy="715161"/>
          </a:xfrm>
          <a:prstGeom prst="borderCallout1">
            <a:avLst>
              <a:gd name="adj1" fmla="val 46535"/>
              <a:gd name="adj2" fmla="val 99581"/>
              <a:gd name="adj3" fmla="val 171067"/>
              <a:gd name="adj4" fmla="val 13828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R="0" algn="ctr" fontAlgn="base">
              <a:lnSpc>
                <a:spcPct val="80000"/>
              </a:lnSpc>
              <a:spcBef>
                <a:spcPct val="20000"/>
              </a:spcBef>
              <a:spcAft>
                <a:spcPct val="0"/>
              </a:spcAft>
              <a:buClr>
                <a:srgbClr val="D70D17"/>
              </a:buClr>
              <a:buSzPct val="110000"/>
              <a:tabLst/>
            </a:pPr>
            <a:r>
              <a:rPr lang="en-US" sz="2000" dirty="0">
                <a:solidFill>
                  <a:schemeClr val="bg1"/>
                </a:solidFill>
                <a:latin typeface="Calibri"/>
                <a:cs typeface="Calibri"/>
              </a:rPr>
              <a:t>Submit Qualification Application</a:t>
            </a:r>
          </a:p>
        </p:txBody>
      </p:sp>
      <p:sp>
        <p:nvSpPr>
          <p:cNvPr id="2" name="TextBox 1">
            <a:extLst>
              <a:ext uri="{FF2B5EF4-FFF2-40B4-BE49-F238E27FC236}">
                <a16:creationId xmlns:a16="http://schemas.microsoft.com/office/drawing/2014/main" id="{F1490C04-5E83-FFE6-160A-AEFC5B9E7DD3}"/>
              </a:ext>
            </a:extLst>
          </p:cNvPr>
          <p:cNvSpPr txBox="1"/>
          <p:nvPr/>
        </p:nvSpPr>
        <p:spPr bwMode="auto">
          <a:xfrm>
            <a:off x="432542" y="1497500"/>
            <a:ext cx="5459325" cy="12064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rtlCol="0" anchor="b" anchorCtr="0" compatLnSpc="1">
            <a:prstTxWarp prst="textNoShape">
              <a:avLst/>
            </a:prstTxWarp>
            <a:spAutoFit/>
          </a:bodyPr>
          <a:lstStyle/>
          <a:p>
            <a:pPr marL="320040" indent="-320040" fontAlgn="base">
              <a:lnSpc>
                <a:spcPct val="80000"/>
              </a:lnSpc>
              <a:spcBef>
                <a:spcPct val="20000"/>
              </a:spcBef>
              <a:spcAft>
                <a:spcPct val="0"/>
              </a:spcAft>
              <a:buClr>
                <a:srgbClr val="D70D17"/>
              </a:buClr>
              <a:buSzPct val="110000"/>
              <a:buFont typeface="Wingdings" charset="0"/>
              <a:buChar char="§"/>
            </a:pPr>
            <a:r>
              <a:rPr lang="en-US" sz="2000" dirty="0">
                <a:solidFill>
                  <a:schemeClr val="tx2"/>
                </a:solidFill>
                <a:latin typeface="Calibri"/>
                <a:cs typeface="Calibri"/>
              </a:rPr>
              <a:t>To access the application, please go to NJCSISOLAR.COM</a:t>
            </a:r>
          </a:p>
          <a:p>
            <a:pPr marL="320040" indent="-320040" fontAlgn="base">
              <a:lnSpc>
                <a:spcPct val="80000"/>
              </a:lnSpc>
              <a:spcBef>
                <a:spcPct val="20000"/>
              </a:spcBef>
              <a:spcAft>
                <a:spcPct val="0"/>
              </a:spcAft>
              <a:buClr>
                <a:srgbClr val="D70D17"/>
              </a:buClr>
              <a:buSzPct val="110000"/>
              <a:buFont typeface="Wingdings" charset="0"/>
              <a:buChar char="§"/>
            </a:pPr>
            <a:endParaRPr lang="en-US" sz="2000" dirty="0">
              <a:solidFill>
                <a:schemeClr val="tx2"/>
              </a:solidFill>
              <a:latin typeface="Calibri"/>
              <a:cs typeface="Calibri"/>
            </a:endParaRPr>
          </a:p>
          <a:p>
            <a:pPr marL="320040" indent="-320040" fontAlgn="base">
              <a:lnSpc>
                <a:spcPct val="80000"/>
              </a:lnSpc>
              <a:spcBef>
                <a:spcPct val="20000"/>
              </a:spcBef>
              <a:spcAft>
                <a:spcPct val="0"/>
              </a:spcAft>
              <a:buClr>
                <a:srgbClr val="D70D17"/>
              </a:buClr>
              <a:buSzPct val="110000"/>
              <a:buFont typeface="Wingdings" charset="0"/>
              <a:buChar char="§"/>
            </a:pPr>
            <a:r>
              <a:rPr lang="en-US" sz="2000" dirty="0">
                <a:solidFill>
                  <a:schemeClr val="tx2"/>
                </a:solidFill>
                <a:latin typeface="Calibri"/>
                <a:cs typeface="Calibri"/>
              </a:rPr>
              <a:t>Page will be live at noon, February 1.</a:t>
            </a:r>
          </a:p>
        </p:txBody>
      </p:sp>
    </p:spTree>
    <p:extLst>
      <p:ext uri="{BB962C8B-B14F-4D97-AF65-F5344CB8AC3E}">
        <p14:creationId xmlns:p14="http://schemas.microsoft.com/office/powerpoint/2010/main" val="1800109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85A9E971-036A-EC94-04E9-B8B0DDF6AF27}"/>
              </a:ext>
            </a:extLst>
          </p:cNvPr>
          <p:cNvSpPr>
            <a:spLocks noGrp="1"/>
          </p:cNvSpPr>
          <p:nvPr>
            <p:ph sz="half" idx="2"/>
          </p:nvPr>
        </p:nvSpPr>
        <p:spPr>
          <a:xfrm>
            <a:off x="609600" y="1524000"/>
            <a:ext cx="5386917" cy="4495801"/>
          </a:xfrm>
        </p:spPr>
        <p:txBody>
          <a:bodyPr/>
          <a:lstStyle/>
          <a:p>
            <a:r>
              <a:rPr lang="en-US" dirty="0"/>
              <a:t>Depending upon the tranche of the project, a few additional fields may appear</a:t>
            </a:r>
          </a:p>
        </p:txBody>
      </p:sp>
      <p:pic>
        <p:nvPicPr>
          <p:cNvPr id="6" name="Picture 5">
            <a:extLst>
              <a:ext uri="{FF2B5EF4-FFF2-40B4-BE49-F238E27FC236}">
                <a16:creationId xmlns:a16="http://schemas.microsoft.com/office/drawing/2014/main" id="{ADA50F9C-F8AA-DD1D-AD08-299D34651453}"/>
              </a:ext>
            </a:extLst>
          </p:cNvPr>
          <p:cNvPicPr>
            <a:picLocks noChangeAspect="1"/>
          </p:cNvPicPr>
          <p:nvPr/>
        </p:nvPicPr>
        <p:blipFill rotWithShape="1">
          <a:blip r:embed="rId2"/>
          <a:srcRect t="3933" b="53141"/>
          <a:stretch/>
        </p:blipFill>
        <p:spPr>
          <a:xfrm>
            <a:off x="1016000" y="2361397"/>
            <a:ext cx="5389033" cy="1468940"/>
          </a:xfrm>
          <a:prstGeom prst="rect">
            <a:avLst/>
          </a:prstGeom>
          <a:noFill/>
        </p:spPr>
      </p:pic>
      <p:sp>
        <p:nvSpPr>
          <p:cNvPr id="3" name="Title 2">
            <a:extLst>
              <a:ext uri="{FF2B5EF4-FFF2-40B4-BE49-F238E27FC236}">
                <a16:creationId xmlns:a16="http://schemas.microsoft.com/office/drawing/2014/main" id="{1557E5B8-2D3D-5771-DDE2-69352709E831}"/>
              </a:ext>
            </a:extLst>
          </p:cNvPr>
          <p:cNvSpPr>
            <a:spLocks noGrp="1"/>
          </p:cNvSpPr>
          <p:nvPr>
            <p:ph type="title"/>
          </p:nvPr>
        </p:nvSpPr>
        <p:spPr>
          <a:xfrm>
            <a:off x="558800" y="152401"/>
            <a:ext cx="11074400" cy="765823"/>
          </a:xfrm>
        </p:spPr>
        <p:txBody>
          <a:bodyPr wrap="square" anchor="ctr">
            <a:normAutofit/>
          </a:bodyPr>
          <a:lstStyle/>
          <a:p>
            <a:r>
              <a:rPr lang="en-US" dirty="0"/>
              <a:t>Qualification Form – Tranche Selection</a:t>
            </a:r>
          </a:p>
        </p:txBody>
      </p:sp>
      <p:sp>
        <p:nvSpPr>
          <p:cNvPr id="4" name="Slide Number Placeholder 3">
            <a:extLst>
              <a:ext uri="{FF2B5EF4-FFF2-40B4-BE49-F238E27FC236}">
                <a16:creationId xmlns:a16="http://schemas.microsoft.com/office/drawing/2014/main" id="{B19D676B-0D2F-97FF-4FA2-C28D4EE9547C}"/>
              </a:ext>
            </a:extLst>
          </p:cNvPr>
          <p:cNvSpPr>
            <a:spLocks noGrp="1"/>
          </p:cNvSpPr>
          <p:nvPr>
            <p:ph type="sldNum" sz="quarter" idx="11"/>
          </p:nvPr>
        </p:nvSpPr>
        <p:spPr>
          <a:xfrm>
            <a:off x="304800" y="6296225"/>
            <a:ext cx="711200" cy="349250"/>
          </a:xfrm>
        </p:spPr>
        <p:txBody>
          <a:bodyPr anchor="ctr">
            <a:normAutofit/>
          </a:bodyPr>
          <a:lstStyle/>
          <a:p>
            <a:pPr>
              <a:spcAft>
                <a:spcPts val="600"/>
              </a:spcAft>
            </a:pPr>
            <a:fld id="{31C790AD-FA6F-AC4B-8DD5-8F16113E1AE2}" type="slidenum">
              <a:rPr lang="en-US" smtClean="0"/>
              <a:pPr>
                <a:spcAft>
                  <a:spcPts val="600"/>
                </a:spcAft>
              </a:pPr>
              <a:t>29</a:t>
            </a:fld>
            <a:endParaRPr lang="en-US"/>
          </a:p>
        </p:txBody>
      </p:sp>
      <p:grpSp>
        <p:nvGrpSpPr>
          <p:cNvPr id="19" name="Group 18">
            <a:extLst>
              <a:ext uri="{FF2B5EF4-FFF2-40B4-BE49-F238E27FC236}">
                <a16:creationId xmlns:a16="http://schemas.microsoft.com/office/drawing/2014/main" id="{2F77E258-3EB9-5EEB-362E-5899709D494E}"/>
              </a:ext>
            </a:extLst>
          </p:cNvPr>
          <p:cNvGrpSpPr/>
          <p:nvPr/>
        </p:nvGrpSpPr>
        <p:grpSpPr>
          <a:xfrm>
            <a:off x="6096000" y="1042338"/>
            <a:ext cx="4404253" cy="5253887"/>
            <a:chOff x="6456974" y="-1736298"/>
            <a:chExt cx="6539007" cy="7800463"/>
          </a:xfrm>
        </p:grpSpPr>
        <p:pic>
          <p:nvPicPr>
            <p:cNvPr id="8" name="Picture 7">
              <a:extLst>
                <a:ext uri="{FF2B5EF4-FFF2-40B4-BE49-F238E27FC236}">
                  <a16:creationId xmlns:a16="http://schemas.microsoft.com/office/drawing/2014/main" id="{312FA901-95CA-7EF5-C837-49740D04D571}"/>
                </a:ext>
              </a:extLst>
            </p:cNvPr>
            <p:cNvPicPr>
              <a:picLocks noChangeAspect="1"/>
            </p:cNvPicPr>
            <p:nvPr/>
          </p:nvPicPr>
          <p:blipFill>
            <a:blip r:embed="rId3"/>
            <a:stretch>
              <a:fillRect/>
            </a:stretch>
          </p:blipFill>
          <p:spPr>
            <a:xfrm>
              <a:off x="6461832" y="-1736298"/>
              <a:ext cx="6534149" cy="2219326"/>
            </a:xfrm>
            <a:prstGeom prst="rect">
              <a:avLst/>
            </a:prstGeom>
          </p:spPr>
        </p:pic>
        <p:pic>
          <p:nvPicPr>
            <p:cNvPr id="10" name="Picture 9">
              <a:extLst>
                <a:ext uri="{FF2B5EF4-FFF2-40B4-BE49-F238E27FC236}">
                  <a16:creationId xmlns:a16="http://schemas.microsoft.com/office/drawing/2014/main" id="{2F1E3E8B-1910-6D47-37C8-97F4376335C1}"/>
                </a:ext>
              </a:extLst>
            </p:cNvPr>
            <p:cNvPicPr>
              <a:picLocks noChangeAspect="1"/>
            </p:cNvPicPr>
            <p:nvPr/>
          </p:nvPicPr>
          <p:blipFill>
            <a:blip r:embed="rId4"/>
            <a:stretch>
              <a:fillRect/>
            </a:stretch>
          </p:blipFill>
          <p:spPr>
            <a:xfrm>
              <a:off x="6466593" y="406386"/>
              <a:ext cx="6524624" cy="2181226"/>
            </a:xfrm>
            <a:prstGeom prst="rect">
              <a:avLst/>
            </a:prstGeom>
          </p:spPr>
        </p:pic>
        <p:pic>
          <p:nvPicPr>
            <p:cNvPr id="13" name="Picture 12">
              <a:extLst>
                <a:ext uri="{FF2B5EF4-FFF2-40B4-BE49-F238E27FC236}">
                  <a16:creationId xmlns:a16="http://schemas.microsoft.com/office/drawing/2014/main" id="{80CE5222-D1EE-6BA5-281A-752E5A980E3A}"/>
                </a:ext>
              </a:extLst>
            </p:cNvPr>
            <p:cNvPicPr>
              <a:picLocks noChangeAspect="1"/>
            </p:cNvPicPr>
            <p:nvPr/>
          </p:nvPicPr>
          <p:blipFill>
            <a:blip r:embed="rId5"/>
            <a:stretch>
              <a:fillRect/>
            </a:stretch>
          </p:blipFill>
          <p:spPr>
            <a:xfrm>
              <a:off x="6461830" y="2595387"/>
              <a:ext cx="6534151" cy="1495426"/>
            </a:xfrm>
            <a:prstGeom prst="rect">
              <a:avLst/>
            </a:prstGeom>
          </p:spPr>
        </p:pic>
        <p:pic>
          <p:nvPicPr>
            <p:cNvPr id="17" name="Picture 16">
              <a:extLst>
                <a:ext uri="{FF2B5EF4-FFF2-40B4-BE49-F238E27FC236}">
                  <a16:creationId xmlns:a16="http://schemas.microsoft.com/office/drawing/2014/main" id="{30B4D13F-2DCB-DC73-285B-DA18D45B6A8A}"/>
                </a:ext>
              </a:extLst>
            </p:cNvPr>
            <p:cNvPicPr>
              <a:picLocks noChangeAspect="1"/>
            </p:cNvPicPr>
            <p:nvPr/>
          </p:nvPicPr>
          <p:blipFill>
            <a:blip r:embed="rId6"/>
            <a:stretch>
              <a:fillRect/>
            </a:stretch>
          </p:blipFill>
          <p:spPr>
            <a:xfrm>
              <a:off x="6456974" y="4111539"/>
              <a:ext cx="6534151" cy="1952626"/>
            </a:xfrm>
            <a:prstGeom prst="rect">
              <a:avLst/>
            </a:prstGeom>
          </p:spPr>
        </p:pic>
      </p:grpSp>
      <p:pic>
        <p:nvPicPr>
          <p:cNvPr id="27" name="Picture 26">
            <a:extLst>
              <a:ext uri="{FF2B5EF4-FFF2-40B4-BE49-F238E27FC236}">
                <a16:creationId xmlns:a16="http://schemas.microsoft.com/office/drawing/2014/main" id="{F7DE4403-0030-8A26-B2DE-55ACC758836B}"/>
              </a:ext>
            </a:extLst>
          </p:cNvPr>
          <p:cNvPicPr>
            <a:picLocks noGrp="1" noRot="1" noChangeAspect="1" noMove="1" noResize="1" noEditPoints="1" noAdjustHandles="1" noChangeArrowheads="1" noChangeShapeType="1" noCrop="1"/>
          </p:cNvPicPr>
          <p:nvPr/>
        </p:nvPicPr>
        <p:blipFill>
          <a:blip r:embed="rId7">
            <a:alphaModFix/>
          </a:blip>
          <a:stretch>
            <a:fillRect/>
          </a:stretch>
        </p:blipFill>
        <p:spPr>
          <a:xfrm>
            <a:off x="10123293" y="6111732"/>
            <a:ext cx="1846498" cy="606817"/>
          </a:xfrm>
          <a:prstGeom prst="rect">
            <a:avLst/>
          </a:prstGeom>
        </p:spPr>
      </p:pic>
      <p:pic>
        <p:nvPicPr>
          <p:cNvPr id="5" name="Picture 4">
            <a:extLst>
              <a:ext uri="{FF2B5EF4-FFF2-40B4-BE49-F238E27FC236}">
                <a16:creationId xmlns:a16="http://schemas.microsoft.com/office/drawing/2014/main" id="{7D358624-EFFD-8661-2643-3F7B07F38315}"/>
              </a:ext>
            </a:extLst>
          </p:cNvPr>
          <p:cNvPicPr>
            <a:picLocks noChangeAspect="1"/>
          </p:cNvPicPr>
          <p:nvPr/>
        </p:nvPicPr>
        <p:blipFill>
          <a:blip r:embed="rId8">
            <a:alphaModFix/>
          </a:blip>
          <a:stretch>
            <a:fillRect/>
          </a:stretch>
        </p:blipFill>
        <p:spPr>
          <a:xfrm>
            <a:off x="1016000" y="4008721"/>
            <a:ext cx="4342958" cy="1189593"/>
          </a:xfrm>
          <a:prstGeom prst="rect">
            <a:avLst/>
          </a:prstGeom>
        </p:spPr>
      </p:pic>
    </p:spTree>
    <p:extLst>
      <p:ext uri="{BB962C8B-B14F-4D97-AF65-F5344CB8AC3E}">
        <p14:creationId xmlns:p14="http://schemas.microsoft.com/office/powerpoint/2010/main" val="57067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a:latin typeface="Helvetica" pitchFamily="34" charset="0"/>
              </a:rPr>
              <a:t>This presentation is provided for informational purposes only and should not be taken to represent the views of the New Jersey Board of Public Utilities, its Commissioners, or the State of New Jersey. Please be aware that any information presented is subject to change if there are changes to New Jersey statutes, rules, or policies. </a:t>
            </a:r>
          </a:p>
          <a:p>
            <a:pPr marL="0" indent="0">
              <a:buNone/>
            </a:pPr>
            <a:r>
              <a:rPr lang="en-US" b="1" dirty="0">
                <a:latin typeface="Helvetica" pitchFamily="34" charset="0"/>
              </a:rPr>
              <a:t>All viewers are responsible for ensuring that they rely only on current legal authority regarding the matters covered in the presentation.</a:t>
            </a:r>
          </a:p>
          <a:p>
            <a:pPr marL="0" indent="0">
              <a:buNone/>
            </a:pPr>
            <a:endParaRPr lang="en-US" dirty="0"/>
          </a:p>
        </p:txBody>
      </p:sp>
      <p:sp>
        <p:nvSpPr>
          <p:cNvPr id="3" name="Title 2"/>
          <p:cNvSpPr>
            <a:spLocks noGrp="1"/>
          </p:cNvSpPr>
          <p:nvPr>
            <p:ph type="title"/>
          </p:nvPr>
        </p:nvSpPr>
        <p:spPr/>
        <p:txBody>
          <a:bodyPr>
            <a:normAutofit/>
          </a:bodyPr>
          <a:lstStyle/>
          <a:p>
            <a:r>
              <a:rPr lang="en-US" sz="3200" b="1" dirty="0">
                <a:latin typeface="Helvetica" pitchFamily="34" charset="0"/>
              </a:rPr>
              <a:t>Disclaimer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503528-208B-4682-8947-E9A815BFE1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99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A4A5C628-3C70-092A-5BAE-2A1BD2A2F382}"/>
              </a:ext>
            </a:extLst>
          </p:cNvPr>
          <p:cNvSpPr>
            <a:spLocks noGrp="1"/>
          </p:cNvSpPr>
          <p:nvPr>
            <p:ph sz="half" idx="2"/>
          </p:nvPr>
        </p:nvSpPr>
        <p:spPr>
          <a:xfrm>
            <a:off x="609600" y="1524000"/>
            <a:ext cx="5386917" cy="4495801"/>
          </a:xfrm>
        </p:spPr>
        <p:txBody>
          <a:bodyPr/>
          <a:lstStyle/>
          <a:p>
            <a:r>
              <a:rPr lang="en-US" b="1" dirty="0"/>
              <a:t>Description of project: </a:t>
            </a:r>
            <a:endParaRPr lang="en-US" b="1" dirty="0">
              <a:highlight>
                <a:srgbClr val="FFFF00"/>
              </a:highlight>
            </a:endParaRPr>
          </a:p>
          <a:p>
            <a:pPr lvl="1"/>
            <a:r>
              <a:rPr lang="en-US" dirty="0"/>
              <a:t>Please describe the project site, including size, location, technologies involved, and the developing entity’s name</a:t>
            </a:r>
          </a:p>
          <a:p>
            <a:r>
              <a:rPr lang="en-US" b="1" dirty="0"/>
              <a:t>Public entity projects:</a:t>
            </a:r>
          </a:p>
          <a:p>
            <a:pPr lvl="1"/>
            <a:r>
              <a:rPr lang="en-US" dirty="0"/>
              <a:t>Please select “Yes” if you are a public entity developing the project or have a firm offtake agreement with a public entity.</a:t>
            </a:r>
          </a:p>
        </p:txBody>
      </p:sp>
      <p:pic>
        <p:nvPicPr>
          <p:cNvPr id="5" name="Picture 4">
            <a:extLst>
              <a:ext uri="{FF2B5EF4-FFF2-40B4-BE49-F238E27FC236}">
                <a16:creationId xmlns:a16="http://schemas.microsoft.com/office/drawing/2014/main" id="{13C9AB57-F108-2F0E-D214-74B4A782719D}"/>
              </a:ext>
            </a:extLst>
          </p:cNvPr>
          <p:cNvPicPr>
            <a:picLocks noChangeAspect="1"/>
          </p:cNvPicPr>
          <p:nvPr/>
        </p:nvPicPr>
        <p:blipFill rotWithShape="1">
          <a:blip r:embed="rId2">
            <a:extLst>
              <a:ext uri="{28A0092B-C50C-407E-A947-70E740481C1C}">
                <a14:useLocalDpi xmlns:a14="http://schemas.microsoft.com/office/drawing/2010/main" val="0"/>
              </a:ext>
            </a:extLst>
          </a:blip>
          <a:srcRect l="1392" r="1392"/>
          <a:stretch/>
        </p:blipFill>
        <p:spPr>
          <a:xfrm>
            <a:off x="6930728" y="1524000"/>
            <a:ext cx="3914312" cy="4495801"/>
          </a:xfrm>
          <a:prstGeom prst="rect">
            <a:avLst/>
          </a:prstGeom>
          <a:noFill/>
        </p:spPr>
      </p:pic>
      <p:sp>
        <p:nvSpPr>
          <p:cNvPr id="12" name="Title 3">
            <a:extLst>
              <a:ext uri="{FF2B5EF4-FFF2-40B4-BE49-F238E27FC236}">
                <a16:creationId xmlns:a16="http://schemas.microsoft.com/office/drawing/2014/main" id="{5DACE336-654C-5598-F51B-C04358C7297B}"/>
              </a:ext>
            </a:extLst>
          </p:cNvPr>
          <p:cNvSpPr>
            <a:spLocks noGrp="1"/>
          </p:cNvSpPr>
          <p:nvPr>
            <p:ph type="title"/>
          </p:nvPr>
        </p:nvSpPr>
        <p:spPr>
          <a:xfrm>
            <a:off x="558800" y="152401"/>
            <a:ext cx="11074400" cy="765823"/>
          </a:xfrm>
        </p:spPr>
        <p:txBody>
          <a:bodyPr/>
          <a:lstStyle/>
          <a:p>
            <a:r>
              <a:rPr lang="en-US" dirty="0"/>
              <a:t>Qualification Form – General Information</a:t>
            </a:r>
          </a:p>
        </p:txBody>
      </p:sp>
      <p:sp>
        <p:nvSpPr>
          <p:cNvPr id="4" name="Slide Number Placeholder 3">
            <a:extLst>
              <a:ext uri="{FF2B5EF4-FFF2-40B4-BE49-F238E27FC236}">
                <a16:creationId xmlns:a16="http://schemas.microsoft.com/office/drawing/2014/main" id="{798DE5A9-55CE-81B1-877B-F8D9DC8A012F}"/>
              </a:ext>
            </a:extLst>
          </p:cNvPr>
          <p:cNvSpPr>
            <a:spLocks noGrp="1"/>
          </p:cNvSpPr>
          <p:nvPr>
            <p:ph type="sldNum" sz="quarter" idx="11"/>
          </p:nvPr>
        </p:nvSpPr>
        <p:spPr>
          <a:xfrm>
            <a:off x="304800" y="6296225"/>
            <a:ext cx="711200" cy="349250"/>
          </a:xfrm>
        </p:spPr>
        <p:txBody>
          <a:bodyPr anchor="ctr">
            <a:normAutofit/>
          </a:bodyPr>
          <a:lstStyle/>
          <a:p>
            <a:pPr>
              <a:spcAft>
                <a:spcPts val="600"/>
              </a:spcAft>
            </a:pPr>
            <a:fld id="{31C790AD-FA6F-AC4B-8DD5-8F16113E1AE2}" type="slidenum">
              <a:rPr lang="en-US" smtClean="0"/>
              <a:pPr>
                <a:spcAft>
                  <a:spcPts val="600"/>
                </a:spcAft>
              </a:pPr>
              <a:t>30</a:t>
            </a:fld>
            <a:endParaRPr lang="en-US"/>
          </a:p>
        </p:txBody>
      </p:sp>
    </p:spTree>
    <p:extLst>
      <p:ext uri="{BB962C8B-B14F-4D97-AF65-F5344CB8AC3E}">
        <p14:creationId xmlns:p14="http://schemas.microsoft.com/office/powerpoint/2010/main" val="918597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CAAB45-CD62-5523-A5BB-D209EB5C0789}"/>
              </a:ext>
            </a:extLst>
          </p:cNvPr>
          <p:cNvSpPr>
            <a:spLocks noGrp="1"/>
          </p:cNvSpPr>
          <p:nvPr>
            <p:ph sz="half" idx="2"/>
          </p:nvPr>
        </p:nvSpPr>
        <p:spPr/>
        <p:txBody>
          <a:bodyPr/>
          <a:lstStyle/>
          <a:p>
            <a:r>
              <a:rPr lang="en-US" b="1" dirty="0"/>
              <a:t>Shapefile:</a:t>
            </a:r>
          </a:p>
          <a:p>
            <a:pPr lvl="1"/>
            <a:r>
              <a:rPr lang="en-US" dirty="0"/>
              <a:t>Please upload a shapefile of your project</a:t>
            </a:r>
          </a:p>
          <a:p>
            <a:r>
              <a:rPr lang="en-US" b="1" dirty="0"/>
              <a:t>Site plan:</a:t>
            </a:r>
          </a:p>
          <a:p>
            <a:pPr lvl="1"/>
            <a:r>
              <a:rPr lang="en-US" dirty="0"/>
              <a:t>Please upload a site plan showing the location of your project within the plot of land, including any special land designations to meet siting requirements.</a:t>
            </a:r>
          </a:p>
        </p:txBody>
      </p:sp>
      <p:sp>
        <p:nvSpPr>
          <p:cNvPr id="4" name="Title 3">
            <a:extLst>
              <a:ext uri="{FF2B5EF4-FFF2-40B4-BE49-F238E27FC236}">
                <a16:creationId xmlns:a16="http://schemas.microsoft.com/office/drawing/2014/main" id="{F4078B21-7F03-883E-DDB4-0CF11B8CE9E2}"/>
              </a:ext>
            </a:extLst>
          </p:cNvPr>
          <p:cNvSpPr>
            <a:spLocks noGrp="1"/>
          </p:cNvSpPr>
          <p:nvPr>
            <p:ph type="title"/>
          </p:nvPr>
        </p:nvSpPr>
        <p:spPr/>
        <p:txBody>
          <a:bodyPr/>
          <a:lstStyle/>
          <a:p>
            <a:r>
              <a:rPr lang="en-US" dirty="0"/>
              <a:t>Qualification Form – Project Location</a:t>
            </a:r>
          </a:p>
        </p:txBody>
      </p:sp>
      <p:sp>
        <p:nvSpPr>
          <p:cNvPr id="5" name="Slide Number Placeholder 4">
            <a:extLst>
              <a:ext uri="{FF2B5EF4-FFF2-40B4-BE49-F238E27FC236}">
                <a16:creationId xmlns:a16="http://schemas.microsoft.com/office/drawing/2014/main" id="{B39FCB32-429A-8C3B-6811-9E3761651DB4}"/>
              </a:ext>
            </a:extLst>
          </p:cNvPr>
          <p:cNvSpPr>
            <a:spLocks noGrp="1"/>
          </p:cNvSpPr>
          <p:nvPr>
            <p:ph type="sldNum" sz="quarter" idx="11"/>
          </p:nvPr>
        </p:nvSpPr>
        <p:spPr/>
        <p:txBody>
          <a:bodyPr/>
          <a:lstStyle/>
          <a:p>
            <a:fld id="{31C790AD-FA6F-AC4B-8DD5-8F16113E1AE2}" type="slidenum">
              <a:rPr lang="en-US" smtClean="0"/>
              <a:pPr/>
              <a:t>31</a:t>
            </a:fld>
            <a:endParaRPr lang="en-US"/>
          </a:p>
        </p:txBody>
      </p:sp>
      <p:pic>
        <p:nvPicPr>
          <p:cNvPr id="6" name="Content Placeholder 5">
            <a:extLst>
              <a:ext uri="{FF2B5EF4-FFF2-40B4-BE49-F238E27FC236}">
                <a16:creationId xmlns:a16="http://schemas.microsoft.com/office/drawing/2014/main" id="{02675A62-2885-F749-1511-99693A9F559A}"/>
              </a:ext>
            </a:extLst>
          </p:cNvPr>
          <p:cNvPicPr>
            <a:picLocks noGrp="1" noChangeAspect="1"/>
          </p:cNvPicPr>
          <p:nvPr>
            <p:ph sz="quarter" idx="4"/>
          </p:nvPr>
        </p:nvPicPr>
        <p:blipFill>
          <a:blip r:embed="rId2"/>
          <a:stretch>
            <a:fillRect/>
          </a:stretch>
        </p:blipFill>
        <p:spPr>
          <a:xfrm>
            <a:off x="7157879" y="1524000"/>
            <a:ext cx="3459480" cy="4495800"/>
          </a:xfrm>
          <a:prstGeom prst="rect">
            <a:avLst/>
          </a:prstGeom>
        </p:spPr>
      </p:pic>
    </p:spTree>
    <p:extLst>
      <p:ext uri="{BB962C8B-B14F-4D97-AF65-F5344CB8AC3E}">
        <p14:creationId xmlns:p14="http://schemas.microsoft.com/office/powerpoint/2010/main" val="1553650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7892E0-6DCF-D382-374D-E9199090F61B}"/>
              </a:ext>
            </a:extLst>
          </p:cNvPr>
          <p:cNvSpPr>
            <a:spLocks noGrp="1"/>
          </p:cNvSpPr>
          <p:nvPr>
            <p:ph sz="half" idx="2"/>
          </p:nvPr>
        </p:nvSpPr>
        <p:spPr>
          <a:xfrm>
            <a:off x="609600" y="1524000"/>
            <a:ext cx="5386917" cy="4495801"/>
          </a:xfrm>
        </p:spPr>
        <p:txBody>
          <a:bodyPr>
            <a:normAutofit/>
          </a:bodyPr>
          <a:lstStyle/>
          <a:p>
            <a:pPr>
              <a:lnSpc>
                <a:spcPct val="90000"/>
              </a:lnSpc>
            </a:pPr>
            <a:r>
              <a:rPr lang="en-US" sz="1700" b="1" dirty="0"/>
              <a:t>Feasibility study: </a:t>
            </a:r>
          </a:p>
          <a:p>
            <a:pPr lvl="1">
              <a:lnSpc>
                <a:spcPct val="90000"/>
              </a:lnSpc>
            </a:pPr>
            <a:r>
              <a:rPr lang="en-US" sz="1700" dirty="0"/>
              <a:t>Please upload the project’s completed Feasibility Study link as conducted by PJM’s interconnection process OR evidence of approved distribution utility interconnection</a:t>
            </a:r>
          </a:p>
          <a:p>
            <a:pPr>
              <a:lnSpc>
                <a:spcPct val="90000"/>
              </a:lnSpc>
            </a:pPr>
            <a:r>
              <a:rPr lang="en-US" sz="1700" b="1" dirty="0"/>
              <a:t>Compliance with siting restrictions:</a:t>
            </a:r>
            <a:endParaRPr lang="en-US" sz="1700" dirty="0"/>
          </a:p>
          <a:p>
            <a:pPr lvl="1">
              <a:lnSpc>
                <a:spcPct val="90000"/>
              </a:lnSpc>
            </a:pPr>
            <a:r>
              <a:rPr lang="en-US" sz="1700" dirty="0"/>
              <a:t>Bidders must affirm that their project will not be constructed on a prohibited site (no waivers possible for projects located on preserved farmland or covered farmland in excess of the county concentration limit). </a:t>
            </a:r>
          </a:p>
          <a:p>
            <a:pPr>
              <a:lnSpc>
                <a:spcPct val="90000"/>
              </a:lnSpc>
            </a:pPr>
            <a:r>
              <a:rPr lang="en-US" sz="1700" b="1" dirty="0"/>
              <a:t>Land use waivers: </a:t>
            </a:r>
          </a:p>
          <a:p>
            <a:pPr lvl="1">
              <a:lnSpc>
                <a:spcPct val="90000"/>
              </a:lnSpc>
            </a:pPr>
            <a:r>
              <a:rPr lang="en-US" sz="1700" dirty="0"/>
              <a:t>When a project is on restricted or otherwise prohibited land types, your project may require a waiver to participate in the CSI program. (See “Siting” section of the Board Order). Please upload any currently held waivers here.</a:t>
            </a:r>
          </a:p>
        </p:txBody>
      </p:sp>
      <p:pic>
        <p:nvPicPr>
          <p:cNvPr id="15" name="Picture 14" descr="Graphical user interface, text, application, email&#10;&#10;Description automatically generated">
            <a:extLst>
              <a:ext uri="{FF2B5EF4-FFF2-40B4-BE49-F238E27FC236}">
                <a16:creationId xmlns:a16="http://schemas.microsoft.com/office/drawing/2014/main" id="{607C2454-4A73-035D-CDCC-0249E5D27957}"/>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6971550" y="1524000"/>
            <a:ext cx="3832669" cy="4495801"/>
          </a:xfrm>
          <a:prstGeom prst="rect">
            <a:avLst/>
          </a:prstGeom>
          <a:noFill/>
        </p:spPr>
      </p:pic>
      <p:sp>
        <p:nvSpPr>
          <p:cNvPr id="4" name="Title 3">
            <a:extLst>
              <a:ext uri="{FF2B5EF4-FFF2-40B4-BE49-F238E27FC236}">
                <a16:creationId xmlns:a16="http://schemas.microsoft.com/office/drawing/2014/main" id="{B15D29F3-A879-66DE-4EDE-1DC8A470BE45}"/>
              </a:ext>
            </a:extLst>
          </p:cNvPr>
          <p:cNvSpPr>
            <a:spLocks noGrp="1"/>
          </p:cNvSpPr>
          <p:nvPr>
            <p:ph type="title"/>
          </p:nvPr>
        </p:nvSpPr>
        <p:spPr>
          <a:xfrm>
            <a:off x="558800" y="152401"/>
            <a:ext cx="11074400" cy="765823"/>
          </a:xfrm>
        </p:spPr>
        <p:txBody>
          <a:bodyPr wrap="square" anchor="ctr">
            <a:normAutofit/>
          </a:bodyPr>
          <a:lstStyle/>
          <a:p>
            <a:r>
              <a:rPr lang="en-US" dirty="0"/>
              <a:t>Qualification Form – Feasibility and Land-Use</a:t>
            </a:r>
          </a:p>
        </p:txBody>
      </p:sp>
      <p:sp>
        <p:nvSpPr>
          <p:cNvPr id="5" name="Slide Number Placeholder 4">
            <a:extLst>
              <a:ext uri="{FF2B5EF4-FFF2-40B4-BE49-F238E27FC236}">
                <a16:creationId xmlns:a16="http://schemas.microsoft.com/office/drawing/2014/main" id="{453D64F3-E22B-2C05-D311-386F8E2E9F94}"/>
              </a:ext>
            </a:extLst>
          </p:cNvPr>
          <p:cNvSpPr>
            <a:spLocks noGrp="1"/>
          </p:cNvSpPr>
          <p:nvPr>
            <p:ph type="sldNum" sz="quarter" idx="11"/>
          </p:nvPr>
        </p:nvSpPr>
        <p:spPr>
          <a:xfrm>
            <a:off x="304800" y="6296225"/>
            <a:ext cx="711200" cy="349250"/>
          </a:xfrm>
        </p:spPr>
        <p:txBody>
          <a:bodyPr anchor="ctr">
            <a:normAutofit/>
          </a:bodyPr>
          <a:lstStyle/>
          <a:p>
            <a:pPr>
              <a:spcAft>
                <a:spcPts val="600"/>
              </a:spcAft>
            </a:pPr>
            <a:fld id="{31C790AD-FA6F-AC4B-8DD5-8F16113E1AE2}" type="slidenum">
              <a:rPr lang="en-US" smtClean="0"/>
              <a:pPr>
                <a:spcAft>
                  <a:spcPts val="600"/>
                </a:spcAft>
              </a:pPr>
              <a:t>32</a:t>
            </a:fld>
            <a:endParaRPr lang="en-US"/>
          </a:p>
        </p:txBody>
      </p:sp>
    </p:spTree>
    <p:extLst>
      <p:ext uri="{BB962C8B-B14F-4D97-AF65-F5344CB8AC3E}">
        <p14:creationId xmlns:p14="http://schemas.microsoft.com/office/powerpoint/2010/main" val="1928212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976809-DEFB-4BC4-6473-78C5C5BF3999}"/>
              </a:ext>
            </a:extLst>
          </p:cNvPr>
          <p:cNvSpPr>
            <a:spLocks noGrp="1"/>
          </p:cNvSpPr>
          <p:nvPr>
            <p:ph sz="half" idx="2"/>
          </p:nvPr>
        </p:nvSpPr>
        <p:spPr>
          <a:xfrm>
            <a:off x="609600" y="1523998"/>
            <a:ext cx="5386917" cy="4495801"/>
          </a:xfrm>
        </p:spPr>
        <p:txBody>
          <a:bodyPr/>
          <a:lstStyle/>
          <a:p>
            <a:r>
              <a:rPr lang="en-US" dirty="0"/>
              <a:t>To include a storage component submitted to the storage adder, please select “yes” for the first question. An additional section will appear for you to include your storage information.</a:t>
            </a:r>
          </a:p>
          <a:p>
            <a:endParaRPr lang="en-US" dirty="0"/>
          </a:p>
          <a:p>
            <a:r>
              <a:rPr lang="en-US" dirty="0"/>
              <a:t>A situation may arise where the solar component may receive an award where the storage component does not. In this field, please indicate if you would accept an award as a stand-alone solar facility.</a:t>
            </a:r>
          </a:p>
        </p:txBody>
      </p:sp>
      <p:sp>
        <p:nvSpPr>
          <p:cNvPr id="4" name="Title 3">
            <a:extLst>
              <a:ext uri="{FF2B5EF4-FFF2-40B4-BE49-F238E27FC236}">
                <a16:creationId xmlns:a16="http://schemas.microsoft.com/office/drawing/2014/main" id="{07C49C86-4E4A-ABC7-E6E3-7A32323A18FA}"/>
              </a:ext>
            </a:extLst>
          </p:cNvPr>
          <p:cNvSpPr>
            <a:spLocks noGrp="1"/>
          </p:cNvSpPr>
          <p:nvPr>
            <p:ph type="title"/>
          </p:nvPr>
        </p:nvSpPr>
        <p:spPr/>
        <p:txBody>
          <a:bodyPr/>
          <a:lstStyle/>
          <a:p>
            <a:r>
              <a:rPr lang="en-US" dirty="0"/>
              <a:t>Qualification Form – Storage Component</a:t>
            </a:r>
          </a:p>
        </p:txBody>
      </p:sp>
      <p:sp>
        <p:nvSpPr>
          <p:cNvPr id="5" name="Slide Number Placeholder 4">
            <a:extLst>
              <a:ext uri="{FF2B5EF4-FFF2-40B4-BE49-F238E27FC236}">
                <a16:creationId xmlns:a16="http://schemas.microsoft.com/office/drawing/2014/main" id="{974A7B1B-2864-359B-C701-AF32D2875E7B}"/>
              </a:ext>
            </a:extLst>
          </p:cNvPr>
          <p:cNvSpPr>
            <a:spLocks noGrp="1"/>
          </p:cNvSpPr>
          <p:nvPr>
            <p:ph type="sldNum" sz="quarter" idx="11"/>
          </p:nvPr>
        </p:nvSpPr>
        <p:spPr/>
        <p:txBody>
          <a:bodyPr/>
          <a:lstStyle/>
          <a:p>
            <a:fld id="{31C790AD-FA6F-AC4B-8DD5-8F16113E1AE2}" type="slidenum">
              <a:rPr lang="en-US" smtClean="0"/>
              <a:pPr/>
              <a:t>33</a:t>
            </a:fld>
            <a:endParaRPr lang="en-US"/>
          </a:p>
        </p:txBody>
      </p:sp>
      <p:pic>
        <p:nvPicPr>
          <p:cNvPr id="6" name="Content Placeholder 5">
            <a:extLst>
              <a:ext uri="{FF2B5EF4-FFF2-40B4-BE49-F238E27FC236}">
                <a16:creationId xmlns:a16="http://schemas.microsoft.com/office/drawing/2014/main" id="{3C591ABB-3932-1163-BB9D-72A684B13952}"/>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026131" y="1579589"/>
            <a:ext cx="4177987" cy="1773962"/>
          </a:xfrm>
          <a:prstGeom prst="rect">
            <a:avLst/>
          </a:prstGeom>
        </p:spPr>
      </p:pic>
      <p:pic>
        <p:nvPicPr>
          <p:cNvPr id="7" name="Picture 6">
            <a:extLst>
              <a:ext uri="{FF2B5EF4-FFF2-40B4-BE49-F238E27FC236}">
                <a16:creationId xmlns:a16="http://schemas.microsoft.com/office/drawing/2014/main" id="{1D4FD254-4351-8449-555D-A09D2456AE7A}"/>
              </a:ext>
            </a:extLst>
          </p:cNvPr>
          <p:cNvPicPr>
            <a:picLocks noChangeAspect="1"/>
          </p:cNvPicPr>
          <p:nvPr/>
        </p:nvPicPr>
        <p:blipFill>
          <a:blip r:embed="rId3"/>
          <a:stretch>
            <a:fillRect/>
          </a:stretch>
        </p:blipFill>
        <p:spPr>
          <a:xfrm>
            <a:off x="7120520" y="3627231"/>
            <a:ext cx="2206785" cy="1773963"/>
          </a:xfrm>
          <a:prstGeom prst="rect">
            <a:avLst/>
          </a:prstGeom>
        </p:spPr>
      </p:pic>
      <p:cxnSp>
        <p:nvCxnSpPr>
          <p:cNvPr id="11" name="Connector: Elbow 10">
            <a:extLst>
              <a:ext uri="{FF2B5EF4-FFF2-40B4-BE49-F238E27FC236}">
                <a16:creationId xmlns:a16="http://schemas.microsoft.com/office/drawing/2014/main" id="{CAB75177-03E8-1BB9-B6A4-46A801735D56}"/>
              </a:ext>
            </a:extLst>
          </p:cNvPr>
          <p:cNvCxnSpPr>
            <a:cxnSpLocks/>
          </p:cNvCxnSpPr>
          <p:nvPr/>
        </p:nvCxnSpPr>
        <p:spPr bwMode="auto">
          <a:xfrm rot="10800000" flipV="1">
            <a:off x="7026131" y="1923829"/>
            <a:ext cx="12700" cy="1793970"/>
          </a:xfrm>
          <a:prstGeom prst="bentConnector3">
            <a:avLst>
              <a:gd name="adj1" fmla="val 4029677"/>
            </a:avLst>
          </a:prstGeom>
          <a:ln w="19050">
            <a:headEnd type="none" w="med" len="med"/>
            <a:tailEnd type="triangle"/>
          </a:ln>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556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508163-7E99-0E51-0B85-4858CF47338E}"/>
              </a:ext>
            </a:extLst>
          </p:cNvPr>
          <p:cNvSpPr>
            <a:spLocks noGrp="1"/>
          </p:cNvSpPr>
          <p:nvPr>
            <p:ph sz="half" idx="2"/>
          </p:nvPr>
        </p:nvSpPr>
        <p:spPr>
          <a:xfrm>
            <a:off x="609600" y="1524000"/>
            <a:ext cx="11023600" cy="4495801"/>
          </a:xfrm>
        </p:spPr>
        <p:txBody>
          <a:bodyPr/>
          <a:lstStyle/>
          <a:p>
            <a:r>
              <a:rPr lang="en-US" dirty="0"/>
              <a:t>Tranche 3 projects must submit their completed DEP Permit Readiness Checklist.</a:t>
            </a:r>
          </a:p>
          <a:p>
            <a:endParaRPr lang="en-US" dirty="0"/>
          </a:p>
          <a:p>
            <a:endParaRPr lang="en-US" dirty="0"/>
          </a:p>
        </p:txBody>
      </p:sp>
      <p:pic>
        <p:nvPicPr>
          <p:cNvPr id="7" name="Content Placeholder 6">
            <a:extLst>
              <a:ext uri="{FF2B5EF4-FFF2-40B4-BE49-F238E27FC236}">
                <a16:creationId xmlns:a16="http://schemas.microsoft.com/office/drawing/2014/main" id="{1DB61DE6-23F5-7859-8EDE-DF969615B8D6}"/>
              </a:ext>
            </a:extLst>
          </p:cNvPr>
          <p:cNvPicPr>
            <a:picLocks noGrp="1" noChangeAspect="1"/>
          </p:cNvPicPr>
          <p:nvPr>
            <p:ph sz="quarter" idx="4"/>
          </p:nvPr>
        </p:nvPicPr>
        <p:blipFill>
          <a:blip r:embed="rId2"/>
          <a:stretch>
            <a:fillRect/>
          </a:stretch>
        </p:blipFill>
        <p:spPr>
          <a:xfrm>
            <a:off x="3083877" y="2644672"/>
            <a:ext cx="6119489" cy="2747338"/>
          </a:xfrm>
        </p:spPr>
      </p:pic>
      <p:sp>
        <p:nvSpPr>
          <p:cNvPr id="4" name="Title 3">
            <a:extLst>
              <a:ext uri="{FF2B5EF4-FFF2-40B4-BE49-F238E27FC236}">
                <a16:creationId xmlns:a16="http://schemas.microsoft.com/office/drawing/2014/main" id="{5B054649-27DD-9210-BE81-2F5F39955D9E}"/>
              </a:ext>
            </a:extLst>
          </p:cNvPr>
          <p:cNvSpPr>
            <a:spLocks noGrp="1"/>
          </p:cNvSpPr>
          <p:nvPr>
            <p:ph type="title"/>
          </p:nvPr>
        </p:nvSpPr>
        <p:spPr/>
        <p:txBody>
          <a:bodyPr/>
          <a:lstStyle/>
          <a:p>
            <a:r>
              <a:rPr lang="en-US" dirty="0"/>
              <a:t>Qualification Form – Tranche-3 Special Fields</a:t>
            </a:r>
          </a:p>
        </p:txBody>
      </p:sp>
      <p:sp>
        <p:nvSpPr>
          <p:cNvPr id="5" name="Slide Number Placeholder 4">
            <a:extLst>
              <a:ext uri="{FF2B5EF4-FFF2-40B4-BE49-F238E27FC236}">
                <a16:creationId xmlns:a16="http://schemas.microsoft.com/office/drawing/2014/main" id="{9231A7D5-9355-2E18-9C32-0FE9DD8900DA}"/>
              </a:ext>
            </a:extLst>
          </p:cNvPr>
          <p:cNvSpPr>
            <a:spLocks noGrp="1"/>
          </p:cNvSpPr>
          <p:nvPr>
            <p:ph type="sldNum" sz="quarter" idx="11"/>
          </p:nvPr>
        </p:nvSpPr>
        <p:spPr/>
        <p:txBody>
          <a:bodyPr/>
          <a:lstStyle/>
          <a:p>
            <a:fld id="{31C790AD-FA6F-AC4B-8DD5-8F16113E1AE2}" type="slidenum">
              <a:rPr lang="en-US" smtClean="0"/>
              <a:pPr/>
              <a:t>34</a:t>
            </a:fld>
            <a:endParaRPr lang="en-US"/>
          </a:p>
        </p:txBody>
      </p:sp>
    </p:spTree>
    <p:extLst>
      <p:ext uri="{BB962C8B-B14F-4D97-AF65-F5344CB8AC3E}">
        <p14:creationId xmlns:p14="http://schemas.microsoft.com/office/powerpoint/2010/main" val="2859344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BF1EE3A0-EF7A-69A3-50AC-B574E41CD4E7}"/>
              </a:ext>
            </a:extLst>
          </p:cNvPr>
          <p:cNvSpPr>
            <a:spLocks noGrp="1"/>
          </p:cNvSpPr>
          <p:nvPr>
            <p:ph sz="half" idx="2"/>
          </p:nvPr>
        </p:nvSpPr>
        <p:spPr>
          <a:xfrm>
            <a:off x="609600" y="1524000"/>
            <a:ext cx="11023600" cy="4495801"/>
          </a:xfrm>
        </p:spPr>
        <p:txBody>
          <a:bodyPr/>
          <a:lstStyle/>
          <a:p>
            <a:r>
              <a:rPr lang="en-US" dirty="0"/>
              <a:t>Please digitally sign the form and submit.</a:t>
            </a:r>
          </a:p>
          <a:p>
            <a:pPr lvl="1"/>
            <a:r>
              <a:rPr lang="en-US" dirty="0"/>
              <a:t>There is also an option to save and resume the form later.</a:t>
            </a:r>
          </a:p>
          <a:p>
            <a:pPr marL="0" indent="0">
              <a:buNone/>
            </a:pPr>
            <a:endParaRPr lang="en-US" dirty="0"/>
          </a:p>
        </p:txBody>
      </p:sp>
      <p:sp>
        <p:nvSpPr>
          <p:cNvPr id="18" name="Title 3">
            <a:extLst>
              <a:ext uri="{FF2B5EF4-FFF2-40B4-BE49-F238E27FC236}">
                <a16:creationId xmlns:a16="http://schemas.microsoft.com/office/drawing/2014/main" id="{456AA391-793A-890A-31AE-5C4DE5CCC2CA}"/>
              </a:ext>
            </a:extLst>
          </p:cNvPr>
          <p:cNvSpPr>
            <a:spLocks noGrp="1"/>
          </p:cNvSpPr>
          <p:nvPr>
            <p:ph type="title"/>
          </p:nvPr>
        </p:nvSpPr>
        <p:spPr>
          <a:xfrm>
            <a:off x="558800" y="152401"/>
            <a:ext cx="11074400" cy="765823"/>
          </a:xfrm>
        </p:spPr>
        <p:txBody>
          <a:bodyPr/>
          <a:lstStyle/>
          <a:p>
            <a:r>
              <a:rPr lang="en-US" dirty="0"/>
              <a:t>Qualification Form -- Signature</a:t>
            </a:r>
          </a:p>
        </p:txBody>
      </p:sp>
      <p:sp>
        <p:nvSpPr>
          <p:cNvPr id="4" name="Slide Number Placeholder 3">
            <a:extLst>
              <a:ext uri="{FF2B5EF4-FFF2-40B4-BE49-F238E27FC236}">
                <a16:creationId xmlns:a16="http://schemas.microsoft.com/office/drawing/2014/main" id="{4D8990AD-BFB1-71DE-9196-B66B001C3911}"/>
              </a:ext>
            </a:extLst>
          </p:cNvPr>
          <p:cNvSpPr>
            <a:spLocks noGrp="1"/>
          </p:cNvSpPr>
          <p:nvPr>
            <p:ph type="sldNum" sz="quarter" idx="11"/>
          </p:nvPr>
        </p:nvSpPr>
        <p:spPr>
          <a:xfrm>
            <a:off x="304800" y="6296225"/>
            <a:ext cx="711200" cy="349250"/>
          </a:xfrm>
        </p:spPr>
        <p:txBody>
          <a:bodyPr anchor="ctr">
            <a:normAutofit/>
          </a:bodyPr>
          <a:lstStyle/>
          <a:p>
            <a:pPr>
              <a:spcAft>
                <a:spcPts val="600"/>
              </a:spcAft>
            </a:pPr>
            <a:fld id="{31C790AD-FA6F-AC4B-8DD5-8F16113E1AE2}" type="slidenum">
              <a:rPr lang="en-US" smtClean="0"/>
              <a:pPr>
                <a:spcAft>
                  <a:spcPts val="600"/>
                </a:spcAft>
              </a:pPr>
              <a:t>35</a:t>
            </a:fld>
            <a:endParaRPr lang="en-US"/>
          </a:p>
        </p:txBody>
      </p:sp>
      <p:pic>
        <p:nvPicPr>
          <p:cNvPr id="3" name="Picture 2">
            <a:extLst>
              <a:ext uri="{FF2B5EF4-FFF2-40B4-BE49-F238E27FC236}">
                <a16:creationId xmlns:a16="http://schemas.microsoft.com/office/drawing/2014/main" id="{A650485B-F33A-9A3D-542F-ED9E5793A9E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34247" y="2327846"/>
            <a:ext cx="6801799" cy="3739558"/>
          </a:xfrm>
          <a:prstGeom prst="rect">
            <a:avLst/>
          </a:prstGeom>
        </p:spPr>
      </p:pic>
    </p:spTree>
    <p:extLst>
      <p:ext uri="{BB962C8B-B14F-4D97-AF65-F5344CB8AC3E}">
        <p14:creationId xmlns:p14="http://schemas.microsoft.com/office/powerpoint/2010/main" val="1778633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Prequalification Section: Clarifying Questions?</a:t>
            </a:r>
          </a:p>
        </p:txBody>
      </p:sp>
      <p:sp>
        <p:nvSpPr>
          <p:cNvPr id="3" name="Slide Number Placeholder 2"/>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1C790AD-FA6F-AC4B-8DD5-8F16113E1AE2}" type="slidenum">
              <a:rPr kumimoji="0" lang="en-US" sz="1100" b="0" i="0" u="none" strike="noStrike" kern="1200" cap="none" spc="0" normalizeH="0" baseline="0" noProof="0" smtClean="0">
                <a:ln>
                  <a:noFill/>
                </a:ln>
                <a:solidFill>
                  <a:srgbClr val="505759"/>
                </a:solidFill>
                <a:effectLst/>
                <a:uLnTx/>
                <a:uFillTx/>
                <a:latin typeface="Calibri"/>
                <a:ea typeface="ＭＳ Ｐゴシック"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36</a:t>
            </a:fld>
            <a:endParaRPr kumimoji="0" lang="en-US" sz="1100" b="0" i="0" u="none" strike="noStrike" kern="1200" cap="none" spc="0" normalizeH="0" baseline="0" noProof="0">
              <a:ln>
                <a:noFill/>
              </a:ln>
              <a:solidFill>
                <a:srgbClr val="505759"/>
              </a:solidFill>
              <a:effectLst/>
              <a:uLnTx/>
              <a:uFillTx/>
              <a:latin typeface="Calibri"/>
              <a:ea typeface="ＭＳ Ｐゴシック" charset="0"/>
              <a:cs typeface="+mn-cs"/>
            </a:endParaRPr>
          </a:p>
        </p:txBody>
      </p:sp>
      <p:pic>
        <p:nvPicPr>
          <p:cNvPr id="4" name="Picture 6" descr="http://www.jeremiahbuabeng.com/wp-content/uploads/2015/12/probing-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1752600"/>
            <a:ext cx="52197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249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18F34D-B06E-2E51-C1C6-E6E8973222B5}"/>
              </a:ext>
            </a:extLst>
          </p:cNvPr>
          <p:cNvSpPr>
            <a:spLocks noGrp="1"/>
          </p:cNvSpPr>
          <p:nvPr>
            <p:ph type="sldNum" sz="quarter" idx="11"/>
          </p:nvPr>
        </p:nvSpPr>
        <p:spPr>
          <a:xfrm>
            <a:off x="304800" y="6296225"/>
            <a:ext cx="711200" cy="349250"/>
          </a:xfrm>
        </p:spPr>
        <p:txBody>
          <a:bodyPr anchor="ctr">
            <a:normAutofit/>
          </a:bodyPr>
          <a:lstStyle/>
          <a:p>
            <a:pPr>
              <a:spcAft>
                <a:spcPts val="600"/>
              </a:spcAft>
            </a:pPr>
            <a:fld id="{31C790AD-FA6F-AC4B-8DD5-8F16113E1AE2}" type="slidenum">
              <a:rPr lang="en-US" smtClean="0"/>
              <a:pPr>
                <a:spcAft>
                  <a:spcPts val="600"/>
                </a:spcAft>
              </a:pPr>
              <a:t>37</a:t>
            </a:fld>
            <a:endParaRPr lang="en-US"/>
          </a:p>
        </p:txBody>
      </p:sp>
      <p:sp>
        <p:nvSpPr>
          <p:cNvPr id="8" name="Content Placeholder 10">
            <a:extLst>
              <a:ext uri="{FF2B5EF4-FFF2-40B4-BE49-F238E27FC236}">
                <a16:creationId xmlns:a16="http://schemas.microsoft.com/office/drawing/2014/main" id="{0E1A3F2A-9124-AE47-39DA-813B53DBD7D9}"/>
              </a:ext>
            </a:extLst>
          </p:cNvPr>
          <p:cNvSpPr txBox="1">
            <a:spLocks/>
          </p:cNvSpPr>
          <p:nvPr/>
        </p:nvSpPr>
        <p:spPr>
          <a:xfrm>
            <a:off x="2209800" y="2306648"/>
            <a:ext cx="7669696" cy="3408352"/>
          </a:xfrm>
          <a:prstGeom prst="rect">
            <a:avLst/>
          </a:prstGeom>
        </p:spPr>
        <p:txBody>
          <a:bodyPr/>
          <a:lst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pPr marL="0" indent="0">
              <a:buFont typeface="Wingdings" charset="0"/>
              <a:buNone/>
            </a:pPr>
            <a:r>
              <a:rPr lang="en-US" sz="3200" b="1" kern="0" dirty="0">
                <a:solidFill>
                  <a:schemeClr val="accent1"/>
                </a:solidFill>
              </a:rPr>
              <a:t>Bid Submission Process</a:t>
            </a:r>
          </a:p>
          <a:p>
            <a:pPr marL="793750" indent="-285750">
              <a:buFont typeface="Wingdings" panose="05000000000000000000" pitchFamily="2" charset="2"/>
              <a:buChar char="§"/>
            </a:pPr>
            <a:endParaRPr lang="en-US" sz="1100" kern="0" dirty="0"/>
          </a:p>
          <a:p>
            <a:pPr marL="290513" indent="-285750">
              <a:buFont typeface="Wingdings" panose="05000000000000000000" pitchFamily="2" charset="2"/>
              <a:buChar char="§"/>
            </a:pPr>
            <a:r>
              <a:rPr lang="en-US" sz="1800" kern="0" dirty="0"/>
              <a:t>Bid Participation Fee</a:t>
            </a:r>
          </a:p>
          <a:p>
            <a:pPr marL="290513" indent="-285750">
              <a:buFont typeface="Wingdings" panose="05000000000000000000" pitchFamily="2" charset="2"/>
              <a:buChar char="§"/>
            </a:pPr>
            <a:r>
              <a:rPr lang="en-US" sz="1800" kern="0" dirty="0"/>
              <a:t>Accessing the Bid Form</a:t>
            </a:r>
          </a:p>
          <a:p>
            <a:pPr marL="290513" indent="-285750">
              <a:buFont typeface="Wingdings" panose="05000000000000000000" pitchFamily="2" charset="2"/>
              <a:buChar char="§"/>
            </a:pPr>
            <a:r>
              <a:rPr lang="en-US" sz="1800" kern="0" dirty="0"/>
              <a:t>Bid Form Preview</a:t>
            </a:r>
          </a:p>
          <a:p>
            <a:pPr marL="290513" indent="-285750">
              <a:buFont typeface="Wingdings" panose="05000000000000000000" pitchFamily="2" charset="2"/>
              <a:buChar char="§"/>
            </a:pPr>
            <a:r>
              <a:rPr lang="en-US" sz="1800" kern="0" dirty="0"/>
              <a:t>Questions</a:t>
            </a:r>
          </a:p>
        </p:txBody>
      </p:sp>
    </p:spTree>
    <p:extLst>
      <p:ext uri="{BB962C8B-B14F-4D97-AF65-F5344CB8AC3E}">
        <p14:creationId xmlns:p14="http://schemas.microsoft.com/office/powerpoint/2010/main" val="241687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221E09-C548-9C29-1FA8-6EC6FF3231C2}"/>
              </a:ext>
            </a:extLst>
          </p:cNvPr>
          <p:cNvSpPr>
            <a:spLocks noGrp="1"/>
          </p:cNvSpPr>
          <p:nvPr>
            <p:ph type="body" idx="1"/>
          </p:nvPr>
        </p:nvSpPr>
        <p:spPr/>
        <p:txBody>
          <a:bodyPr/>
          <a:lstStyle/>
          <a:p>
            <a:r>
              <a:rPr lang="en-US" dirty="0"/>
              <a:t>Bid fee</a:t>
            </a:r>
          </a:p>
        </p:txBody>
      </p:sp>
      <p:sp>
        <p:nvSpPr>
          <p:cNvPr id="2" name="Content Placeholder 1">
            <a:extLst>
              <a:ext uri="{FF2B5EF4-FFF2-40B4-BE49-F238E27FC236}">
                <a16:creationId xmlns:a16="http://schemas.microsoft.com/office/drawing/2014/main" id="{9A03D038-D5C2-0539-7AAD-CD6CE25E0F6A}"/>
              </a:ext>
            </a:extLst>
          </p:cNvPr>
          <p:cNvSpPr>
            <a:spLocks noGrp="1"/>
          </p:cNvSpPr>
          <p:nvPr>
            <p:ph sz="half" idx="2"/>
          </p:nvPr>
        </p:nvSpPr>
        <p:spPr/>
        <p:txBody>
          <a:bodyPr/>
          <a:lstStyle/>
          <a:p>
            <a:pPr lvl="0"/>
            <a:r>
              <a:rPr lang="en-US" dirty="0"/>
              <a:t>Non-refundable Bid fee of $1,000/MW</a:t>
            </a:r>
          </a:p>
          <a:p>
            <a:pPr lvl="0"/>
            <a:r>
              <a:rPr lang="en-US" dirty="0"/>
              <a:t>Public entities exempt from bid fees</a:t>
            </a:r>
          </a:p>
          <a:p>
            <a:pPr marL="0" indent="0">
              <a:buNone/>
            </a:pPr>
            <a:endParaRPr lang="en-US" dirty="0"/>
          </a:p>
        </p:txBody>
      </p:sp>
      <p:sp>
        <p:nvSpPr>
          <p:cNvPr id="7" name="Text Placeholder 6">
            <a:extLst>
              <a:ext uri="{FF2B5EF4-FFF2-40B4-BE49-F238E27FC236}">
                <a16:creationId xmlns:a16="http://schemas.microsoft.com/office/drawing/2014/main" id="{D105E328-2CBE-D6E8-B0B8-336767A78633}"/>
              </a:ext>
            </a:extLst>
          </p:cNvPr>
          <p:cNvSpPr>
            <a:spLocks noGrp="1"/>
          </p:cNvSpPr>
          <p:nvPr>
            <p:ph type="body" sz="quarter" idx="3"/>
          </p:nvPr>
        </p:nvSpPr>
        <p:spPr/>
        <p:txBody>
          <a:bodyPr/>
          <a:lstStyle/>
          <a:p>
            <a:r>
              <a:rPr lang="en-US" dirty="0"/>
              <a:t>How to submit</a:t>
            </a:r>
          </a:p>
        </p:txBody>
      </p:sp>
      <p:sp>
        <p:nvSpPr>
          <p:cNvPr id="8" name="Content Placeholder 7">
            <a:extLst>
              <a:ext uri="{FF2B5EF4-FFF2-40B4-BE49-F238E27FC236}">
                <a16:creationId xmlns:a16="http://schemas.microsoft.com/office/drawing/2014/main" id="{428CA168-C963-0826-D9C6-6B091A296691}"/>
              </a:ext>
            </a:extLst>
          </p:cNvPr>
          <p:cNvSpPr>
            <a:spLocks noGrp="1"/>
          </p:cNvSpPr>
          <p:nvPr>
            <p:ph sz="quarter" idx="4"/>
          </p:nvPr>
        </p:nvSpPr>
        <p:spPr>
          <a:xfrm>
            <a:off x="6193368" y="2174876"/>
            <a:ext cx="5389033" cy="4470599"/>
          </a:xfrm>
        </p:spPr>
        <p:txBody>
          <a:bodyPr/>
          <a:lstStyle/>
          <a:p>
            <a:r>
              <a:rPr lang="en-US" dirty="0"/>
              <a:t>Make out checks to “Treasury, State of New Jersey”</a:t>
            </a:r>
          </a:p>
          <a:p>
            <a:r>
              <a:rPr lang="en-US" dirty="0"/>
              <a:t>Download and complete the “Bid Fee Form” from the NJCSI site.</a:t>
            </a:r>
          </a:p>
          <a:p>
            <a:r>
              <a:rPr lang="en-US" b="1" dirty="0"/>
              <a:t>Scan or take a picture of the check</a:t>
            </a:r>
          </a:p>
          <a:p>
            <a:r>
              <a:rPr lang="en-US" dirty="0"/>
              <a:t>Send the form and the check to:</a:t>
            </a:r>
          </a:p>
          <a:p>
            <a:pPr marL="548640" lvl="2" indent="0">
              <a:buNone/>
            </a:pPr>
            <a:r>
              <a:rPr lang="en-US" sz="2000" dirty="0"/>
              <a:t>CSI Program Solicitation</a:t>
            </a:r>
          </a:p>
          <a:p>
            <a:pPr marL="548640" lvl="2" indent="0">
              <a:buNone/>
            </a:pPr>
            <a:r>
              <a:rPr lang="en-US" sz="2000" dirty="0"/>
              <a:t>Attn: Curtis Elvin, Budget &amp; Fiscal Division</a:t>
            </a:r>
          </a:p>
          <a:p>
            <a:pPr marL="548640" lvl="2" indent="0">
              <a:buNone/>
            </a:pPr>
            <a:r>
              <a:rPr lang="en-US" sz="2000" dirty="0"/>
              <a:t>New Jersey Board of Public Utilities</a:t>
            </a:r>
          </a:p>
          <a:p>
            <a:pPr marL="548640" lvl="2" indent="0">
              <a:buNone/>
            </a:pPr>
            <a:r>
              <a:rPr lang="en-US" sz="2000" dirty="0"/>
              <a:t>44 South Clinton Avenue</a:t>
            </a:r>
          </a:p>
          <a:p>
            <a:pPr marL="548640" lvl="2" indent="0">
              <a:buNone/>
            </a:pPr>
            <a:r>
              <a:rPr lang="en-US" sz="2000" dirty="0"/>
              <a:t>P.O. Box 350</a:t>
            </a:r>
          </a:p>
          <a:p>
            <a:pPr marL="548640" lvl="2" indent="0">
              <a:buNone/>
            </a:pPr>
            <a:r>
              <a:rPr lang="en-US" sz="2000" dirty="0"/>
              <a:t>Trenton, NJ  0825-0350</a:t>
            </a:r>
          </a:p>
          <a:p>
            <a:pPr lvl="1"/>
            <a:endParaRPr lang="en-US" dirty="0"/>
          </a:p>
        </p:txBody>
      </p:sp>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wrap="square" anchor="ctr">
            <a:normAutofit/>
          </a:bodyPr>
          <a:lstStyle/>
          <a:p>
            <a:r>
              <a:rPr lang="en-US" dirty="0"/>
              <a:t>Bid participation fee</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1"/>
          </p:nvPr>
        </p:nvSpPr>
        <p:spPr/>
        <p:txBody>
          <a:bodyPr anchor="ctr">
            <a:normAutofit/>
          </a:bodyPr>
          <a:lstStyle/>
          <a:p>
            <a:pPr marL="0" marR="0" lvl="0" indent="0" defTabSz="914400" rtl="0" eaLnBrk="1" fontAlgn="base" latinLnBrk="0" hangingPunct="1">
              <a:spcBef>
                <a:spcPct val="0"/>
              </a:spcBef>
              <a:spcAft>
                <a:spcPts val="600"/>
              </a:spcAft>
              <a:buClrTx/>
              <a:buSzTx/>
              <a:buFontTx/>
              <a:buNone/>
              <a:tabLst/>
              <a:defRPr/>
            </a:pPr>
            <a:fld id="{31C790AD-FA6F-AC4B-8DD5-8F16113E1AE2}" type="slidenum">
              <a:rPr kumimoji="0" lang="en-US" b="0" i="0" u="none" strike="noStrike" kern="1200" cap="none" spc="0" normalizeH="0" baseline="0" noProof="0" smtClean="0">
                <a:ln>
                  <a:noFill/>
                </a:ln>
                <a:effectLst/>
                <a:uLnTx/>
                <a:uFillTx/>
              </a:rPr>
              <a:pPr marL="0" marR="0" lvl="0" indent="0" defTabSz="914400" rtl="0" eaLnBrk="1" fontAlgn="base" latinLnBrk="0" hangingPunct="1">
                <a:spcBef>
                  <a:spcPct val="0"/>
                </a:spcBef>
                <a:spcAft>
                  <a:spcPts val="600"/>
                </a:spcAft>
                <a:buClrTx/>
                <a:buSzTx/>
                <a:buFontTx/>
                <a:buNone/>
                <a:tabLst/>
                <a:defRPr/>
              </a:pPr>
              <a:t>38</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069973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2385AEC-4955-474E-BB77-386F7B4DF067}"/>
              </a:ext>
            </a:extLst>
          </p:cNvPr>
          <p:cNvPicPr>
            <a:picLocks noGrp="1" noChangeAspect="1"/>
          </p:cNvPicPr>
          <p:nvPr>
            <p:ph sz="half" idx="1"/>
          </p:nvPr>
        </p:nvPicPr>
        <p:blipFill>
          <a:blip r:embed="rId2"/>
          <a:stretch>
            <a:fillRect/>
          </a:stretch>
        </p:blipFill>
        <p:spPr>
          <a:xfrm>
            <a:off x="6300134" y="918224"/>
            <a:ext cx="4666662" cy="4899711"/>
          </a:xfrm>
        </p:spPr>
      </p:pic>
      <p:sp>
        <p:nvSpPr>
          <p:cNvPr id="3" name="Title 2">
            <a:extLst>
              <a:ext uri="{FF2B5EF4-FFF2-40B4-BE49-F238E27FC236}">
                <a16:creationId xmlns:a16="http://schemas.microsoft.com/office/drawing/2014/main" id="{E53486FB-3EE9-F862-7FAC-57ED30DD8CB8}"/>
              </a:ext>
            </a:extLst>
          </p:cNvPr>
          <p:cNvSpPr>
            <a:spLocks noGrp="1"/>
          </p:cNvSpPr>
          <p:nvPr>
            <p:ph type="title"/>
          </p:nvPr>
        </p:nvSpPr>
        <p:spPr/>
        <p:txBody>
          <a:bodyPr/>
          <a:lstStyle/>
          <a:p>
            <a:r>
              <a:rPr lang="en-US" dirty="0"/>
              <a:t>Accessing the Bid Form</a:t>
            </a:r>
          </a:p>
        </p:txBody>
      </p:sp>
      <p:sp>
        <p:nvSpPr>
          <p:cNvPr id="4" name="Slide Number Placeholder 3">
            <a:extLst>
              <a:ext uri="{FF2B5EF4-FFF2-40B4-BE49-F238E27FC236}">
                <a16:creationId xmlns:a16="http://schemas.microsoft.com/office/drawing/2014/main" id="{6FF61B89-B459-1B40-3D9F-C62ED8F89DE9}"/>
              </a:ext>
            </a:extLst>
          </p:cNvPr>
          <p:cNvSpPr>
            <a:spLocks noGrp="1"/>
          </p:cNvSpPr>
          <p:nvPr>
            <p:ph type="sldNum" sz="quarter" idx="11"/>
          </p:nvPr>
        </p:nvSpPr>
        <p:spPr/>
        <p:txBody>
          <a:bodyPr/>
          <a:lstStyle/>
          <a:p>
            <a:fld id="{31C790AD-FA6F-AC4B-8DD5-8F16113E1AE2}" type="slidenum">
              <a:rPr lang="en-US" smtClean="0"/>
              <a:pPr/>
              <a:t>39</a:t>
            </a:fld>
            <a:endParaRPr lang="en-US"/>
          </a:p>
        </p:txBody>
      </p:sp>
      <p:sp>
        <p:nvSpPr>
          <p:cNvPr id="8" name="Callout: Line 7">
            <a:extLst>
              <a:ext uri="{FF2B5EF4-FFF2-40B4-BE49-F238E27FC236}">
                <a16:creationId xmlns:a16="http://schemas.microsoft.com/office/drawing/2014/main" id="{9016130F-FB45-86B5-B671-CD54BEF2B51C}"/>
              </a:ext>
            </a:extLst>
          </p:cNvPr>
          <p:cNvSpPr/>
          <p:nvPr/>
        </p:nvSpPr>
        <p:spPr bwMode="auto">
          <a:xfrm>
            <a:off x="3162649" y="3428999"/>
            <a:ext cx="2332139" cy="715161"/>
          </a:xfrm>
          <a:prstGeom prst="borderCallout1">
            <a:avLst>
              <a:gd name="adj1" fmla="val 46535"/>
              <a:gd name="adj2" fmla="val 99581"/>
              <a:gd name="adj3" fmla="val 162856"/>
              <a:gd name="adj4" fmla="val 19763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Arial" charset="0"/>
                <a:ea typeface="ＭＳ Ｐゴシック" charset="0"/>
              </a:rPr>
              <a:t>Submit Bid Application</a:t>
            </a:r>
          </a:p>
        </p:txBody>
      </p:sp>
      <p:sp>
        <p:nvSpPr>
          <p:cNvPr id="2" name="TextBox 1">
            <a:extLst>
              <a:ext uri="{FF2B5EF4-FFF2-40B4-BE49-F238E27FC236}">
                <a16:creationId xmlns:a16="http://schemas.microsoft.com/office/drawing/2014/main" id="{F1490C04-5E83-FFE6-160A-AEFC5B9E7DD3}"/>
              </a:ext>
            </a:extLst>
          </p:cNvPr>
          <p:cNvSpPr txBox="1"/>
          <p:nvPr/>
        </p:nvSpPr>
        <p:spPr bwMode="auto">
          <a:xfrm>
            <a:off x="558800" y="1730708"/>
            <a:ext cx="5074930" cy="16373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rtlCol="0" anchor="b" anchorCtr="0" compatLnSpc="1">
            <a:prstTxWarp prst="textNoShape">
              <a:avLst/>
            </a:prstTxWarp>
            <a:spAutoFit/>
          </a:bodyPr>
          <a:lstStyle/>
          <a:p>
            <a:pPr marL="320040" indent="-320040" fontAlgn="base">
              <a:lnSpc>
                <a:spcPct val="80000"/>
              </a:lnSpc>
              <a:spcBef>
                <a:spcPct val="20000"/>
              </a:spcBef>
              <a:spcAft>
                <a:spcPct val="0"/>
              </a:spcAft>
              <a:buClr>
                <a:srgbClr val="D70D17"/>
              </a:buClr>
              <a:buSzPct val="110000"/>
              <a:buFont typeface="Wingdings" charset="0"/>
              <a:buChar char="§"/>
            </a:pPr>
            <a:r>
              <a:rPr lang="en-US" sz="2000" dirty="0">
                <a:solidFill>
                  <a:schemeClr val="tx2"/>
                </a:solidFill>
                <a:latin typeface="Calibri"/>
                <a:cs typeface="Calibri"/>
              </a:rPr>
              <a:t>Bid Forms can be completed at any time after the Qualification Application is submitted and a Project ID is generated, up to the March 31 deadline</a:t>
            </a:r>
          </a:p>
          <a:p>
            <a:pPr marL="320040" indent="-320040" fontAlgn="base">
              <a:lnSpc>
                <a:spcPct val="80000"/>
              </a:lnSpc>
              <a:spcBef>
                <a:spcPct val="20000"/>
              </a:spcBef>
              <a:spcAft>
                <a:spcPct val="0"/>
              </a:spcAft>
              <a:buClr>
                <a:srgbClr val="D70D17"/>
              </a:buClr>
              <a:buSzPct val="110000"/>
              <a:buFont typeface="Wingdings" charset="0"/>
              <a:buChar char="§"/>
            </a:pPr>
            <a:r>
              <a:rPr lang="en-US" sz="2000" dirty="0">
                <a:solidFill>
                  <a:schemeClr val="tx2"/>
                </a:solidFill>
                <a:latin typeface="Calibri"/>
                <a:cs typeface="Calibri"/>
              </a:rPr>
              <a:t>To access the bid application, please go to NJCSISOLAR.COM</a:t>
            </a:r>
          </a:p>
        </p:txBody>
      </p:sp>
    </p:spTree>
    <p:extLst>
      <p:ext uri="{BB962C8B-B14F-4D97-AF65-F5344CB8AC3E}">
        <p14:creationId xmlns:p14="http://schemas.microsoft.com/office/powerpoint/2010/main" val="32292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Competitive Solar Incentive (CSI) Program Bidder Meeting </a:t>
            </a:r>
          </a:p>
        </p:txBody>
      </p:sp>
      <p:sp>
        <p:nvSpPr>
          <p:cNvPr id="4" name="Text Placeholder 3"/>
          <p:cNvSpPr>
            <a:spLocks noGrp="1"/>
          </p:cNvSpPr>
          <p:nvPr>
            <p:ph type="body" sz="quarter" idx="14"/>
          </p:nvPr>
        </p:nvSpPr>
        <p:spPr/>
        <p:txBody>
          <a:bodyPr/>
          <a:lstStyle/>
          <a:p>
            <a:r>
              <a:rPr lang="en-US" sz="2800" b="1" dirty="0"/>
              <a:t>Jan 27, 2023</a:t>
            </a:r>
          </a:p>
        </p:txBody>
      </p:sp>
    </p:spTree>
    <p:extLst>
      <p:ext uri="{BB962C8B-B14F-4D97-AF65-F5344CB8AC3E}">
        <p14:creationId xmlns:p14="http://schemas.microsoft.com/office/powerpoint/2010/main" val="3333330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0">
            <a:extLst>
              <a:ext uri="{FF2B5EF4-FFF2-40B4-BE49-F238E27FC236}">
                <a16:creationId xmlns:a16="http://schemas.microsoft.com/office/drawing/2014/main" id="{0E1A3F2A-9124-AE47-39DA-813B53DBD7D9}"/>
              </a:ext>
            </a:extLst>
          </p:cNvPr>
          <p:cNvSpPr txBox="1">
            <a:spLocks/>
          </p:cNvSpPr>
          <p:nvPr/>
        </p:nvSpPr>
        <p:spPr>
          <a:xfrm>
            <a:off x="609600" y="1524000"/>
            <a:ext cx="5386917" cy="4495801"/>
          </a:xfrm>
          <a:prstGeom prst="rect">
            <a:avLst/>
          </a:prstGeom>
        </p:spPr>
        <p:txBody>
          <a:bodyPr>
            <a:normAutofit/>
          </a:bodyPr>
          <a:lst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pPr marL="0" indent="0">
              <a:buFont typeface="Wingdings" charset="0"/>
              <a:buNone/>
            </a:pPr>
            <a:endParaRPr lang="en-US" sz="2000" kern="0" dirty="0"/>
          </a:p>
        </p:txBody>
      </p:sp>
      <p:sp>
        <p:nvSpPr>
          <p:cNvPr id="13" name="Title 3">
            <a:extLst>
              <a:ext uri="{FF2B5EF4-FFF2-40B4-BE49-F238E27FC236}">
                <a16:creationId xmlns:a16="http://schemas.microsoft.com/office/drawing/2014/main" id="{06049E06-1500-30F8-1DFB-5EE402A888BB}"/>
              </a:ext>
            </a:extLst>
          </p:cNvPr>
          <p:cNvSpPr>
            <a:spLocks noGrp="1"/>
          </p:cNvSpPr>
          <p:nvPr>
            <p:ph type="title"/>
          </p:nvPr>
        </p:nvSpPr>
        <p:spPr>
          <a:xfrm>
            <a:off x="558800" y="152401"/>
            <a:ext cx="11074400" cy="765823"/>
          </a:xfrm>
        </p:spPr>
        <p:txBody>
          <a:bodyPr/>
          <a:lstStyle/>
          <a:p>
            <a:r>
              <a:rPr lang="en-US" dirty="0"/>
              <a:t>Bid Submission Form</a:t>
            </a:r>
          </a:p>
        </p:txBody>
      </p:sp>
      <p:sp>
        <p:nvSpPr>
          <p:cNvPr id="4" name="Slide Number Placeholder 3">
            <a:extLst>
              <a:ext uri="{FF2B5EF4-FFF2-40B4-BE49-F238E27FC236}">
                <a16:creationId xmlns:a16="http://schemas.microsoft.com/office/drawing/2014/main" id="{4A18F34D-B06E-2E51-C1C6-E6E8973222B5}"/>
              </a:ext>
            </a:extLst>
          </p:cNvPr>
          <p:cNvSpPr>
            <a:spLocks noGrp="1"/>
          </p:cNvSpPr>
          <p:nvPr>
            <p:ph type="sldNum" sz="quarter" idx="11"/>
          </p:nvPr>
        </p:nvSpPr>
        <p:spPr>
          <a:xfrm>
            <a:off x="304800" y="6296225"/>
            <a:ext cx="711200" cy="349250"/>
          </a:xfrm>
        </p:spPr>
        <p:txBody>
          <a:bodyPr vert="horz" lIns="91440" tIns="45720" rIns="91440" bIns="45720" rtlCol="0" anchor="ctr">
            <a:normAutofit/>
          </a:bodyPr>
          <a:lstStyle/>
          <a:p>
            <a:pPr>
              <a:spcAft>
                <a:spcPts val="600"/>
              </a:spcAft>
            </a:pPr>
            <a:fld id="{31C790AD-FA6F-AC4B-8DD5-8F16113E1AE2}" type="slidenum">
              <a:rPr lang="en-US" smtClean="0"/>
              <a:pPr>
                <a:spcAft>
                  <a:spcPts val="600"/>
                </a:spcAft>
              </a:pPr>
              <a:t>40</a:t>
            </a:fld>
            <a:endParaRPr lang="en-US"/>
          </a:p>
        </p:txBody>
      </p:sp>
      <p:pic>
        <p:nvPicPr>
          <p:cNvPr id="3" name="Picture 2">
            <a:extLst>
              <a:ext uri="{FF2B5EF4-FFF2-40B4-BE49-F238E27FC236}">
                <a16:creationId xmlns:a16="http://schemas.microsoft.com/office/drawing/2014/main" id="{61BDE8B7-ADA1-3410-D0FA-85D750520BB6}"/>
              </a:ext>
            </a:extLst>
          </p:cNvPr>
          <p:cNvPicPr>
            <a:picLocks noChangeAspect="1"/>
          </p:cNvPicPr>
          <p:nvPr/>
        </p:nvPicPr>
        <p:blipFill rotWithShape="1">
          <a:blip r:embed="rId2">
            <a:extLst>
              <a:ext uri="{28A0092B-C50C-407E-A947-70E740481C1C}">
                <a14:useLocalDpi xmlns:a14="http://schemas.microsoft.com/office/drawing/2010/main" val="0"/>
              </a:ext>
            </a:extLst>
          </a:blip>
          <a:srcRect t="99" b="-163"/>
          <a:stretch/>
        </p:blipFill>
        <p:spPr>
          <a:xfrm>
            <a:off x="1166597" y="1315556"/>
            <a:ext cx="3848369" cy="4495801"/>
          </a:xfrm>
          <a:prstGeom prst="rect">
            <a:avLst/>
          </a:prstGeom>
        </p:spPr>
      </p:pic>
      <p:cxnSp>
        <p:nvCxnSpPr>
          <p:cNvPr id="15" name="Connector: Elbow 14">
            <a:extLst>
              <a:ext uri="{FF2B5EF4-FFF2-40B4-BE49-F238E27FC236}">
                <a16:creationId xmlns:a16="http://schemas.microsoft.com/office/drawing/2014/main" id="{E1BFEB50-154C-BACF-751D-C91A591AB3AC}"/>
              </a:ext>
            </a:extLst>
          </p:cNvPr>
          <p:cNvCxnSpPr>
            <a:cxnSpLocks/>
          </p:cNvCxnSpPr>
          <p:nvPr/>
        </p:nvCxnSpPr>
        <p:spPr bwMode="auto">
          <a:xfrm flipV="1">
            <a:off x="1693115" y="1524000"/>
            <a:ext cx="4930799" cy="3879070"/>
          </a:xfrm>
          <a:prstGeom prst="bentConnector3">
            <a:avLst>
              <a:gd name="adj1" fmla="val 92234"/>
            </a:avLst>
          </a:prstGeom>
          <a:ln w="19050">
            <a:headEnd type="none" w="med" len="med"/>
            <a:tailEnd type="triangle"/>
          </a:ln>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41670D3-461C-F17E-5662-B385A50D19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23914" y="1315556"/>
            <a:ext cx="4598513" cy="4015511"/>
          </a:xfrm>
          <a:prstGeom prst="rect">
            <a:avLst/>
          </a:prstGeom>
        </p:spPr>
      </p:pic>
      <p:sp>
        <p:nvSpPr>
          <p:cNvPr id="19" name="Content Placeholder 1">
            <a:extLst>
              <a:ext uri="{FF2B5EF4-FFF2-40B4-BE49-F238E27FC236}">
                <a16:creationId xmlns:a16="http://schemas.microsoft.com/office/drawing/2014/main" id="{3FBBF92B-CC37-3019-06DB-6F4D16690652}"/>
              </a:ext>
            </a:extLst>
          </p:cNvPr>
          <p:cNvSpPr>
            <a:spLocks noGrp="1"/>
          </p:cNvSpPr>
          <p:nvPr>
            <p:ph sz="half" idx="2"/>
          </p:nvPr>
        </p:nvSpPr>
        <p:spPr>
          <a:xfrm>
            <a:off x="6623914" y="5403070"/>
            <a:ext cx="4018522" cy="1654033"/>
          </a:xfrm>
        </p:spPr>
        <p:txBody>
          <a:bodyPr/>
          <a:lstStyle/>
          <a:p>
            <a:pPr lvl="0"/>
            <a:r>
              <a:rPr lang="en-US" sz="1400" dirty="0"/>
              <a:t>Note: the normalized SREC-II adder is what will be used to evaluate your bid.</a:t>
            </a:r>
          </a:p>
        </p:txBody>
      </p:sp>
    </p:spTree>
    <p:extLst>
      <p:ext uri="{BB962C8B-B14F-4D97-AF65-F5344CB8AC3E}">
        <p14:creationId xmlns:p14="http://schemas.microsoft.com/office/powerpoint/2010/main" val="454571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0843460-257C-5E7F-E4B7-F5FC1D5AE88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438862" y="1524000"/>
            <a:ext cx="5019940" cy="4495800"/>
          </a:xfrm>
        </p:spPr>
      </p:pic>
      <p:pic>
        <p:nvPicPr>
          <p:cNvPr id="9" name="Content Placeholder 8">
            <a:extLst>
              <a:ext uri="{FF2B5EF4-FFF2-40B4-BE49-F238E27FC236}">
                <a16:creationId xmlns:a16="http://schemas.microsoft.com/office/drawing/2014/main" id="{437F5958-8931-ABC6-C4AE-1B42A7559915}"/>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p:blipFill>
        <p:spPr>
          <a:xfrm>
            <a:off x="6278117" y="1524000"/>
            <a:ext cx="5219004" cy="4495800"/>
          </a:xfrm>
        </p:spPr>
      </p:pic>
      <p:sp>
        <p:nvSpPr>
          <p:cNvPr id="4" name="Title 3">
            <a:extLst>
              <a:ext uri="{FF2B5EF4-FFF2-40B4-BE49-F238E27FC236}">
                <a16:creationId xmlns:a16="http://schemas.microsoft.com/office/drawing/2014/main" id="{146A2C03-4643-9DA2-DC54-D711E0A22789}"/>
              </a:ext>
            </a:extLst>
          </p:cNvPr>
          <p:cNvSpPr>
            <a:spLocks noGrp="1"/>
          </p:cNvSpPr>
          <p:nvPr>
            <p:ph type="title"/>
          </p:nvPr>
        </p:nvSpPr>
        <p:spPr/>
        <p:txBody>
          <a:bodyPr/>
          <a:lstStyle/>
          <a:p>
            <a:r>
              <a:rPr lang="en-US" dirty="0"/>
              <a:t>Bid Submission Form – Storage Adder Examples</a:t>
            </a:r>
          </a:p>
        </p:txBody>
      </p:sp>
      <p:sp>
        <p:nvSpPr>
          <p:cNvPr id="5" name="Slide Number Placeholder 4">
            <a:extLst>
              <a:ext uri="{FF2B5EF4-FFF2-40B4-BE49-F238E27FC236}">
                <a16:creationId xmlns:a16="http://schemas.microsoft.com/office/drawing/2014/main" id="{7A15FA1F-11B1-1B04-FB10-1E940CB8295D}"/>
              </a:ext>
            </a:extLst>
          </p:cNvPr>
          <p:cNvSpPr>
            <a:spLocks noGrp="1"/>
          </p:cNvSpPr>
          <p:nvPr>
            <p:ph type="sldNum" sz="quarter" idx="11"/>
          </p:nvPr>
        </p:nvSpPr>
        <p:spPr/>
        <p:txBody>
          <a:bodyPr/>
          <a:lstStyle/>
          <a:p>
            <a:fld id="{31C790AD-FA6F-AC4B-8DD5-8F16113E1AE2}" type="slidenum">
              <a:rPr lang="en-US" smtClean="0"/>
              <a:pPr/>
              <a:t>41</a:t>
            </a:fld>
            <a:endParaRPr lang="en-US"/>
          </a:p>
        </p:txBody>
      </p:sp>
      <p:sp>
        <p:nvSpPr>
          <p:cNvPr id="11" name="TextBox 10">
            <a:extLst>
              <a:ext uri="{FF2B5EF4-FFF2-40B4-BE49-F238E27FC236}">
                <a16:creationId xmlns:a16="http://schemas.microsoft.com/office/drawing/2014/main" id="{4E0B324F-D99A-6C78-A056-64A567A6891A}"/>
              </a:ext>
            </a:extLst>
          </p:cNvPr>
          <p:cNvSpPr txBox="1"/>
          <p:nvPr/>
        </p:nvSpPr>
        <p:spPr bwMode="auto">
          <a:xfrm>
            <a:off x="3214540" y="5174277"/>
            <a:ext cx="1658659" cy="319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rtlCol="0" anchor="b" anchorCtr="0" compatLnSpc="1">
            <a:prstTxWarp prst="textNoShape">
              <a:avLst/>
            </a:prstTxWarp>
            <a:spAutoFit/>
          </a:bodyPr>
          <a:lstStyle/>
          <a:p>
            <a:pPr>
              <a:lnSpc>
                <a:spcPct val="80000"/>
              </a:lnSpc>
              <a:spcAft>
                <a:spcPts val="400"/>
              </a:spcAft>
            </a:pPr>
            <a:r>
              <a:rPr lang="en-US" dirty="0">
                <a:solidFill>
                  <a:srgbClr val="FF0000"/>
                </a:solidFill>
                <a:latin typeface="Calibri"/>
                <a:cs typeface="Calibri"/>
              </a:rPr>
              <a:t>Auto-calculated</a:t>
            </a:r>
          </a:p>
        </p:txBody>
      </p:sp>
      <p:sp>
        <p:nvSpPr>
          <p:cNvPr id="12" name="TextBox 11">
            <a:extLst>
              <a:ext uri="{FF2B5EF4-FFF2-40B4-BE49-F238E27FC236}">
                <a16:creationId xmlns:a16="http://schemas.microsoft.com/office/drawing/2014/main" id="{5807E429-74AD-F624-74CE-BBD5D95770C7}"/>
              </a:ext>
            </a:extLst>
          </p:cNvPr>
          <p:cNvSpPr txBox="1"/>
          <p:nvPr/>
        </p:nvSpPr>
        <p:spPr bwMode="auto">
          <a:xfrm>
            <a:off x="8806206" y="5174277"/>
            <a:ext cx="1658659" cy="319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rtlCol="0" anchor="b" anchorCtr="0" compatLnSpc="1">
            <a:prstTxWarp prst="textNoShape">
              <a:avLst/>
            </a:prstTxWarp>
            <a:spAutoFit/>
          </a:bodyPr>
          <a:lstStyle/>
          <a:p>
            <a:pPr>
              <a:lnSpc>
                <a:spcPct val="80000"/>
              </a:lnSpc>
              <a:spcAft>
                <a:spcPts val="400"/>
              </a:spcAft>
            </a:pPr>
            <a:r>
              <a:rPr lang="en-US" dirty="0">
                <a:solidFill>
                  <a:srgbClr val="FF0000"/>
                </a:solidFill>
                <a:latin typeface="Calibri"/>
                <a:cs typeface="Calibri"/>
              </a:rPr>
              <a:t>Auto-calculated</a:t>
            </a:r>
          </a:p>
        </p:txBody>
      </p:sp>
    </p:spTree>
    <p:extLst>
      <p:ext uri="{BB962C8B-B14F-4D97-AF65-F5344CB8AC3E}">
        <p14:creationId xmlns:p14="http://schemas.microsoft.com/office/powerpoint/2010/main" val="4215827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0">
            <a:extLst>
              <a:ext uri="{FF2B5EF4-FFF2-40B4-BE49-F238E27FC236}">
                <a16:creationId xmlns:a16="http://schemas.microsoft.com/office/drawing/2014/main" id="{0E1A3F2A-9124-AE47-39DA-813B53DBD7D9}"/>
              </a:ext>
            </a:extLst>
          </p:cNvPr>
          <p:cNvSpPr txBox="1">
            <a:spLocks/>
          </p:cNvSpPr>
          <p:nvPr/>
        </p:nvSpPr>
        <p:spPr>
          <a:xfrm>
            <a:off x="609600" y="1524000"/>
            <a:ext cx="5386917" cy="4495801"/>
          </a:xfrm>
          <a:prstGeom prst="rect">
            <a:avLst/>
          </a:prstGeom>
        </p:spPr>
        <p:txBody>
          <a:bodyPr>
            <a:normAutofit/>
          </a:bodyPr>
          <a:lst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pPr marL="0" indent="0">
              <a:buFont typeface="Wingdings" charset="0"/>
              <a:buNone/>
            </a:pPr>
            <a:endParaRPr lang="en-US" sz="2000" kern="0" dirty="0"/>
          </a:p>
        </p:txBody>
      </p:sp>
      <p:sp>
        <p:nvSpPr>
          <p:cNvPr id="13" name="Title 3">
            <a:extLst>
              <a:ext uri="{FF2B5EF4-FFF2-40B4-BE49-F238E27FC236}">
                <a16:creationId xmlns:a16="http://schemas.microsoft.com/office/drawing/2014/main" id="{06049E06-1500-30F8-1DFB-5EE402A888BB}"/>
              </a:ext>
            </a:extLst>
          </p:cNvPr>
          <p:cNvSpPr>
            <a:spLocks noGrp="1"/>
          </p:cNvSpPr>
          <p:nvPr>
            <p:ph type="title"/>
          </p:nvPr>
        </p:nvSpPr>
        <p:spPr>
          <a:xfrm>
            <a:off x="558800" y="152401"/>
            <a:ext cx="11074400" cy="765823"/>
          </a:xfrm>
        </p:spPr>
        <p:txBody>
          <a:bodyPr/>
          <a:lstStyle/>
          <a:p>
            <a:r>
              <a:rPr lang="en-US" dirty="0"/>
              <a:t>Bid Submission Form - Submission</a:t>
            </a:r>
          </a:p>
        </p:txBody>
      </p:sp>
      <p:sp>
        <p:nvSpPr>
          <p:cNvPr id="4" name="Slide Number Placeholder 3">
            <a:extLst>
              <a:ext uri="{FF2B5EF4-FFF2-40B4-BE49-F238E27FC236}">
                <a16:creationId xmlns:a16="http://schemas.microsoft.com/office/drawing/2014/main" id="{4A18F34D-B06E-2E51-C1C6-E6E8973222B5}"/>
              </a:ext>
            </a:extLst>
          </p:cNvPr>
          <p:cNvSpPr>
            <a:spLocks noGrp="1"/>
          </p:cNvSpPr>
          <p:nvPr>
            <p:ph type="sldNum" sz="quarter" idx="11"/>
          </p:nvPr>
        </p:nvSpPr>
        <p:spPr>
          <a:xfrm>
            <a:off x="304800" y="6296225"/>
            <a:ext cx="711200" cy="349250"/>
          </a:xfrm>
        </p:spPr>
        <p:txBody>
          <a:bodyPr vert="horz" lIns="91440" tIns="45720" rIns="91440" bIns="45720" rtlCol="0" anchor="ctr">
            <a:normAutofit/>
          </a:bodyPr>
          <a:lstStyle/>
          <a:p>
            <a:pPr>
              <a:spcAft>
                <a:spcPts val="600"/>
              </a:spcAft>
            </a:pPr>
            <a:fld id="{31C790AD-FA6F-AC4B-8DD5-8F16113E1AE2}" type="slidenum">
              <a:rPr lang="en-US" smtClean="0"/>
              <a:pPr>
                <a:spcAft>
                  <a:spcPts val="600"/>
                </a:spcAft>
              </a:pPr>
              <a:t>42</a:t>
            </a:fld>
            <a:endParaRPr lang="en-US"/>
          </a:p>
        </p:txBody>
      </p:sp>
      <p:pic>
        <p:nvPicPr>
          <p:cNvPr id="2" name="Picture 1">
            <a:extLst>
              <a:ext uri="{FF2B5EF4-FFF2-40B4-BE49-F238E27FC236}">
                <a16:creationId xmlns:a16="http://schemas.microsoft.com/office/drawing/2014/main" id="{2A9C1AFB-F88D-5374-D88F-5F24D59FDE6D}"/>
              </a:ext>
            </a:extLst>
          </p:cNvPr>
          <p:cNvPicPr>
            <a:picLocks noChangeAspect="1"/>
          </p:cNvPicPr>
          <p:nvPr/>
        </p:nvPicPr>
        <p:blipFill>
          <a:blip r:embed="rId2"/>
          <a:stretch>
            <a:fillRect/>
          </a:stretch>
        </p:blipFill>
        <p:spPr>
          <a:xfrm>
            <a:off x="3935585" y="1779712"/>
            <a:ext cx="4320830" cy="3792250"/>
          </a:xfrm>
          <a:prstGeom prst="rect">
            <a:avLst/>
          </a:prstGeom>
        </p:spPr>
      </p:pic>
    </p:spTree>
    <p:extLst>
      <p:ext uri="{BB962C8B-B14F-4D97-AF65-F5344CB8AC3E}">
        <p14:creationId xmlns:p14="http://schemas.microsoft.com/office/powerpoint/2010/main" val="1606317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Bid Form Section: Clarifying Questions?</a:t>
            </a:r>
          </a:p>
        </p:txBody>
      </p:sp>
      <p:sp>
        <p:nvSpPr>
          <p:cNvPr id="3" name="Slide Number Placeholder 2"/>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1C790AD-FA6F-AC4B-8DD5-8F16113E1AE2}" type="slidenum">
              <a:rPr kumimoji="0" lang="en-US" sz="1100" b="0" i="0" u="none" strike="noStrike" kern="1200" cap="none" spc="0" normalizeH="0" baseline="0" noProof="0" smtClean="0">
                <a:ln>
                  <a:noFill/>
                </a:ln>
                <a:solidFill>
                  <a:srgbClr val="505759"/>
                </a:solidFill>
                <a:effectLst/>
                <a:uLnTx/>
                <a:uFillTx/>
                <a:latin typeface="Calibri"/>
                <a:ea typeface="ＭＳ Ｐゴシック"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43</a:t>
            </a:fld>
            <a:endParaRPr kumimoji="0" lang="en-US" sz="1100" b="0" i="0" u="none" strike="noStrike" kern="1200" cap="none" spc="0" normalizeH="0" baseline="0" noProof="0">
              <a:ln>
                <a:noFill/>
              </a:ln>
              <a:solidFill>
                <a:srgbClr val="505759"/>
              </a:solidFill>
              <a:effectLst/>
              <a:uLnTx/>
              <a:uFillTx/>
              <a:latin typeface="Calibri"/>
              <a:ea typeface="ＭＳ Ｐゴシック" charset="0"/>
              <a:cs typeface="+mn-cs"/>
            </a:endParaRPr>
          </a:p>
        </p:txBody>
      </p:sp>
      <p:pic>
        <p:nvPicPr>
          <p:cNvPr id="4" name="Picture 6" descr="http://www.jeremiahbuabeng.com/wp-content/uploads/2015/12/probing-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1752600"/>
            <a:ext cx="52197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512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6DAB09-8192-F52F-4BC6-FB262780623E}"/>
              </a:ext>
            </a:extLst>
          </p:cNvPr>
          <p:cNvSpPr>
            <a:spLocks noGrp="1"/>
          </p:cNvSpPr>
          <p:nvPr>
            <p:ph sz="half" idx="1"/>
          </p:nvPr>
        </p:nvSpPr>
        <p:spPr/>
        <p:txBody>
          <a:bodyPr/>
          <a:lstStyle/>
          <a:p>
            <a:r>
              <a:rPr lang="en-US" dirty="0"/>
              <a:t>Please direct any program-related questions to the NJBPU Staff:</a:t>
            </a:r>
          </a:p>
          <a:p>
            <a:pPr lvl="1"/>
            <a:r>
              <a:rPr lang="en-US" dirty="0"/>
              <a:t>Diane.Watson@bpu.nj.gov</a:t>
            </a:r>
          </a:p>
          <a:p>
            <a:endParaRPr lang="en-US" dirty="0"/>
          </a:p>
          <a:p>
            <a:r>
              <a:rPr lang="en-US" dirty="0"/>
              <a:t>Please direct any technical issues with the application or the website to Daymark Energy Advisors:</a:t>
            </a:r>
          </a:p>
          <a:p>
            <a:pPr lvl="1"/>
            <a:r>
              <a:rPr lang="en-US" dirty="0">
                <a:hlinkClick r:id="rId2"/>
              </a:rPr>
              <a:t>NJCSI@daymarkea.com</a:t>
            </a:r>
            <a:endParaRPr lang="en-US" dirty="0"/>
          </a:p>
          <a:p>
            <a:pPr lvl="1"/>
            <a:endParaRPr lang="en-US" dirty="0"/>
          </a:p>
          <a:p>
            <a:r>
              <a:rPr lang="en-US" dirty="0"/>
              <a:t>Answers to all questions will be posted on the FAQ tab at </a:t>
            </a:r>
            <a:r>
              <a:rPr lang="en-US" sz="2800" dirty="0">
                <a:solidFill>
                  <a:srgbClr val="595959"/>
                </a:solidFill>
                <a:latin typeface="Calibri"/>
                <a:cs typeface="Calibri"/>
              </a:rPr>
              <a:t>NJCSISOLAR.COM.  Please check this page for updates and clarifications.</a:t>
            </a:r>
          </a:p>
          <a:p>
            <a:pPr marL="0" indent="0">
              <a:buNone/>
            </a:pPr>
            <a:endParaRPr lang="en-US" sz="2800" dirty="0">
              <a:solidFill>
                <a:srgbClr val="595959"/>
              </a:solidFill>
              <a:latin typeface="Calibri"/>
              <a:cs typeface="Calibri"/>
            </a:endParaRPr>
          </a:p>
          <a:p>
            <a:endParaRPr lang="en-US" dirty="0"/>
          </a:p>
        </p:txBody>
      </p:sp>
      <p:sp>
        <p:nvSpPr>
          <p:cNvPr id="3" name="Title 2">
            <a:extLst>
              <a:ext uri="{FF2B5EF4-FFF2-40B4-BE49-F238E27FC236}">
                <a16:creationId xmlns:a16="http://schemas.microsoft.com/office/drawing/2014/main" id="{B056AE55-0F7E-9191-3222-B772982B7DA6}"/>
              </a:ext>
            </a:extLst>
          </p:cNvPr>
          <p:cNvSpPr>
            <a:spLocks noGrp="1"/>
          </p:cNvSpPr>
          <p:nvPr>
            <p:ph type="title"/>
          </p:nvPr>
        </p:nvSpPr>
        <p:spPr/>
        <p:txBody>
          <a:bodyPr/>
          <a:lstStyle/>
          <a:p>
            <a:r>
              <a:rPr lang="en-US" dirty="0"/>
              <a:t>Questions during the pre-qualification and bid submission process</a:t>
            </a:r>
          </a:p>
        </p:txBody>
      </p:sp>
      <p:sp>
        <p:nvSpPr>
          <p:cNvPr id="4" name="Slide Number Placeholder 3">
            <a:extLst>
              <a:ext uri="{FF2B5EF4-FFF2-40B4-BE49-F238E27FC236}">
                <a16:creationId xmlns:a16="http://schemas.microsoft.com/office/drawing/2014/main" id="{1D3C1077-3040-2A7E-BBAA-592421959608}"/>
              </a:ext>
            </a:extLst>
          </p:cNvPr>
          <p:cNvSpPr>
            <a:spLocks noGrp="1"/>
          </p:cNvSpPr>
          <p:nvPr>
            <p:ph type="sldNum" sz="quarter" idx="11"/>
          </p:nvPr>
        </p:nvSpPr>
        <p:spPr/>
        <p:txBody>
          <a:bodyPr/>
          <a:lstStyle/>
          <a:p>
            <a:fld id="{31C790AD-FA6F-AC4B-8DD5-8F16113E1AE2}" type="slidenum">
              <a:rPr lang="en-US" smtClean="0"/>
              <a:pPr/>
              <a:t>44</a:t>
            </a:fld>
            <a:endParaRPr lang="en-US"/>
          </a:p>
        </p:txBody>
      </p:sp>
    </p:spTree>
    <p:extLst>
      <p:ext uri="{BB962C8B-B14F-4D97-AF65-F5344CB8AC3E}">
        <p14:creationId xmlns:p14="http://schemas.microsoft.com/office/powerpoint/2010/main" val="531338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1C790AD-FA6F-AC4B-8DD5-8F16113E1AE2}" type="slidenum">
              <a:rPr kumimoji="0" lang="en-US" sz="1100" b="0" i="0" u="none" strike="noStrike" kern="1200" cap="none" spc="0" normalizeH="0" baseline="0" noProof="0" smtClean="0">
                <a:ln>
                  <a:noFill/>
                </a:ln>
                <a:solidFill>
                  <a:srgbClr val="505759"/>
                </a:solidFill>
                <a:effectLst/>
                <a:uLnTx/>
                <a:uFillTx/>
                <a:latin typeface="Calibri"/>
                <a:ea typeface="ＭＳ Ｐゴシック"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45</a:t>
            </a:fld>
            <a:endParaRPr kumimoji="0" lang="en-US" sz="1100" b="0" i="0" u="none" strike="noStrike" kern="1200" cap="none" spc="0" normalizeH="0" baseline="0" noProof="0">
              <a:ln>
                <a:noFill/>
              </a:ln>
              <a:solidFill>
                <a:srgbClr val="505759"/>
              </a:solidFill>
              <a:effectLst/>
              <a:uLnTx/>
              <a:uFillTx/>
              <a:latin typeface="Calibri"/>
              <a:ea typeface="ＭＳ Ｐゴシック" charset="0"/>
              <a:cs typeface="+mn-cs"/>
            </a:endParaRPr>
          </a:p>
        </p:txBody>
      </p:sp>
      <p:pic>
        <p:nvPicPr>
          <p:cNvPr id="4" name="Picture 6" descr="http://www.jeremiahbuabeng.com/wp-content/uploads/2015/12/probing-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1752600"/>
            <a:ext cx="52197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790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44971BB-EFF5-4DF7-4922-9C0518975303}"/>
              </a:ext>
            </a:extLst>
          </p:cNvPr>
          <p:cNvSpPr>
            <a:spLocks noGrp="1"/>
          </p:cNvSpPr>
          <p:nvPr>
            <p:ph sz="half" idx="1"/>
          </p:nvPr>
        </p:nvSpPr>
        <p:spPr/>
        <p:txBody>
          <a:bodyPr/>
          <a:lstStyle/>
          <a:p>
            <a:r>
              <a:rPr lang="en-US" dirty="0"/>
              <a:t>Brief program overview</a:t>
            </a:r>
          </a:p>
          <a:p>
            <a:r>
              <a:rPr lang="en-US" dirty="0"/>
              <a:t>Project prequalification</a:t>
            </a:r>
          </a:p>
          <a:p>
            <a:pPr lvl="1"/>
            <a:r>
              <a:rPr lang="en-US" dirty="0"/>
              <a:t>Overview of prequalification</a:t>
            </a:r>
          </a:p>
          <a:p>
            <a:pPr lvl="1"/>
            <a:r>
              <a:rPr lang="en-US" dirty="0"/>
              <a:t>Siting</a:t>
            </a:r>
          </a:p>
          <a:p>
            <a:pPr lvl="1"/>
            <a:r>
              <a:rPr lang="en-US" dirty="0"/>
              <a:t>Other prequalification requirements</a:t>
            </a:r>
          </a:p>
          <a:p>
            <a:r>
              <a:rPr lang="en-US" dirty="0"/>
              <a:t>The prequalification process</a:t>
            </a:r>
          </a:p>
          <a:p>
            <a:r>
              <a:rPr lang="en-US" dirty="0"/>
              <a:t>The bid submission process</a:t>
            </a:r>
          </a:p>
        </p:txBody>
      </p:sp>
      <p:sp>
        <p:nvSpPr>
          <p:cNvPr id="6" name="Title 5">
            <a:extLst>
              <a:ext uri="{FF2B5EF4-FFF2-40B4-BE49-F238E27FC236}">
                <a16:creationId xmlns:a16="http://schemas.microsoft.com/office/drawing/2014/main" id="{BEA22372-B25F-F509-5302-C8932942B5A2}"/>
              </a:ext>
            </a:extLst>
          </p:cNvPr>
          <p:cNvSpPr>
            <a:spLocks noGrp="1"/>
          </p:cNvSpPr>
          <p:nvPr>
            <p:ph type="title"/>
          </p:nvPr>
        </p:nvSpPr>
        <p:spPr/>
        <p:txBody>
          <a:bodyPr/>
          <a:lstStyle/>
          <a:p>
            <a:r>
              <a:rPr lang="en-US" dirty="0"/>
              <a:t>Agenda</a:t>
            </a:r>
          </a:p>
        </p:txBody>
      </p:sp>
      <p:sp>
        <p:nvSpPr>
          <p:cNvPr id="7" name="Slide Number Placeholder 6">
            <a:extLst>
              <a:ext uri="{FF2B5EF4-FFF2-40B4-BE49-F238E27FC236}">
                <a16:creationId xmlns:a16="http://schemas.microsoft.com/office/drawing/2014/main" id="{BDE1DD08-A7C6-8A67-7913-D258C881C3E4}"/>
              </a:ext>
            </a:extLst>
          </p:cNvPr>
          <p:cNvSpPr>
            <a:spLocks noGrp="1"/>
          </p:cNvSpPr>
          <p:nvPr>
            <p:ph type="sldNum" sz="quarter" idx="11"/>
          </p:nvPr>
        </p:nvSpPr>
        <p:spPr/>
        <p:txBody>
          <a:bodyPr/>
          <a:lstStyle/>
          <a:p>
            <a:fld id="{31C790AD-FA6F-AC4B-8DD5-8F16113E1AE2}" type="slidenum">
              <a:rPr lang="en-US" smtClean="0"/>
              <a:pPr/>
              <a:t>5</a:t>
            </a:fld>
            <a:endParaRPr lang="en-US"/>
          </a:p>
        </p:txBody>
      </p:sp>
    </p:spTree>
    <p:extLst>
      <p:ext uri="{BB962C8B-B14F-4D97-AF65-F5344CB8AC3E}">
        <p14:creationId xmlns:p14="http://schemas.microsoft.com/office/powerpoint/2010/main" val="886901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18F34D-B06E-2E51-C1C6-E6E8973222B5}"/>
              </a:ext>
            </a:extLst>
          </p:cNvPr>
          <p:cNvSpPr>
            <a:spLocks noGrp="1"/>
          </p:cNvSpPr>
          <p:nvPr>
            <p:ph type="sldNum" sz="quarter" idx="11"/>
          </p:nvPr>
        </p:nvSpPr>
        <p:spPr>
          <a:xfrm>
            <a:off x="304800" y="6296225"/>
            <a:ext cx="711200" cy="349250"/>
          </a:xfrm>
        </p:spPr>
        <p:txBody>
          <a:bodyPr anchor="ctr">
            <a:normAutofit/>
          </a:bodyPr>
          <a:lstStyle/>
          <a:p>
            <a:pPr>
              <a:spcAft>
                <a:spcPts val="600"/>
              </a:spcAft>
            </a:pPr>
            <a:fld id="{31C790AD-FA6F-AC4B-8DD5-8F16113E1AE2}" type="slidenum">
              <a:rPr lang="en-US" smtClean="0"/>
              <a:pPr>
                <a:spcAft>
                  <a:spcPts val="600"/>
                </a:spcAft>
              </a:pPr>
              <a:t>6</a:t>
            </a:fld>
            <a:endParaRPr lang="en-US"/>
          </a:p>
        </p:txBody>
      </p:sp>
      <p:sp>
        <p:nvSpPr>
          <p:cNvPr id="8" name="Content Placeholder 10">
            <a:extLst>
              <a:ext uri="{FF2B5EF4-FFF2-40B4-BE49-F238E27FC236}">
                <a16:creationId xmlns:a16="http://schemas.microsoft.com/office/drawing/2014/main" id="{0E1A3F2A-9124-AE47-39DA-813B53DBD7D9}"/>
              </a:ext>
            </a:extLst>
          </p:cNvPr>
          <p:cNvSpPr txBox="1">
            <a:spLocks/>
          </p:cNvSpPr>
          <p:nvPr/>
        </p:nvSpPr>
        <p:spPr>
          <a:xfrm>
            <a:off x="2209800" y="2306648"/>
            <a:ext cx="7669696" cy="3408352"/>
          </a:xfrm>
          <a:prstGeom prst="rect">
            <a:avLst/>
          </a:prstGeom>
        </p:spPr>
        <p:txBody>
          <a:bodyPr/>
          <a:lst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pPr marL="0" indent="0">
              <a:buFont typeface="Wingdings" charset="0"/>
              <a:buNone/>
            </a:pPr>
            <a:r>
              <a:rPr lang="en-US" sz="3200" b="1" kern="0" dirty="0">
                <a:solidFill>
                  <a:schemeClr val="accent1"/>
                </a:solidFill>
              </a:rPr>
              <a:t>Brief Program Overview</a:t>
            </a:r>
          </a:p>
          <a:p>
            <a:pPr marL="793750" indent="-285750">
              <a:buFont typeface="Wingdings" panose="05000000000000000000" pitchFamily="2" charset="2"/>
              <a:buChar char="§"/>
            </a:pPr>
            <a:endParaRPr lang="en-US" sz="1100" kern="0" dirty="0"/>
          </a:p>
          <a:p>
            <a:pPr marL="290513" indent="-285750">
              <a:buFont typeface="Wingdings" panose="05000000000000000000" pitchFamily="2" charset="2"/>
              <a:buChar char="§"/>
            </a:pPr>
            <a:r>
              <a:rPr lang="en-US" sz="1800" kern="0" dirty="0"/>
              <a:t>Overview of the CSI Program &amp; Key Dates</a:t>
            </a:r>
          </a:p>
          <a:p>
            <a:pPr marL="290513" indent="-285750">
              <a:buFont typeface="Wingdings" panose="05000000000000000000" pitchFamily="2" charset="2"/>
              <a:buChar char="§"/>
            </a:pPr>
            <a:r>
              <a:rPr lang="en-US" sz="1800" kern="0" dirty="0"/>
              <a:t>Purpose and Review of Tranches</a:t>
            </a:r>
          </a:p>
          <a:p>
            <a:pPr marL="290513" indent="-285750">
              <a:buFont typeface="Wingdings" panose="05000000000000000000" pitchFamily="2" charset="2"/>
              <a:buChar char="§"/>
            </a:pPr>
            <a:r>
              <a:rPr lang="en-US" sz="1800" kern="0" dirty="0"/>
              <a:t>Procurement Targets for Year 1</a:t>
            </a:r>
          </a:p>
          <a:p>
            <a:pPr marL="290513" indent="-285750">
              <a:buFont typeface="Wingdings" panose="05000000000000000000" pitchFamily="2" charset="2"/>
              <a:buChar char="§"/>
            </a:pPr>
            <a:r>
              <a:rPr lang="en-US" sz="1800" kern="0" dirty="0"/>
              <a:t>Pricing Structure</a:t>
            </a:r>
          </a:p>
        </p:txBody>
      </p:sp>
    </p:spTree>
    <p:extLst>
      <p:ext uri="{BB962C8B-B14F-4D97-AF65-F5344CB8AC3E}">
        <p14:creationId xmlns:p14="http://schemas.microsoft.com/office/powerpoint/2010/main" val="2634081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9642B0BC-BB88-45D3-8CD5-EB04C60FC8E6}"/>
              </a:ext>
            </a:extLst>
          </p:cNvPr>
          <p:cNvSpPr>
            <a:spLocks noGrp="1"/>
          </p:cNvSpPr>
          <p:nvPr>
            <p:ph type="body" idx="1"/>
          </p:nvPr>
        </p:nvSpPr>
        <p:spPr>
          <a:xfrm>
            <a:off x="609600" y="1233250"/>
            <a:ext cx="5386917" cy="703738"/>
          </a:xfrm>
        </p:spPr>
        <p:txBody>
          <a:bodyPr/>
          <a:lstStyle/>
          <a:p>
            <a:r>
              <a:rPr lang="en-US" dirty="0"/>
              <a:t>What is the CSI Program?</a:t>
            </a:r>
          </a:p>
        </p:txBody>
      </p:sp>
      <p:sp>
        <p:nvSpPr>
          <p:cNvPr id="5" name="Content Placeholder 4"/>
          <p:cNvSpPr>
            <a:spLocks noGrp="1"/>
          </p:cNvSpPr>
          <p:nvPr>
            <p:ph sz="half" idx="2"/>
          </p:nvPr>
        </p:nvSpPr>
        <p:spPr>
          <a:xfrm>
            <a:off x="558800" y="1805059"/>
            <a:ext cx="5386917" cy="4214742"/>
          </a:xfrm>
        </p:spPr>
        <p:txBody>
          <a:bodyPr>
            <a:normAutofit lnSpcReduction="10000"/>
          </a:bodyPr>
          <a:lstStyle/>
          <a:p>
            <a:r>
              <a:rPr lang="en-US" dirty="0"/>
              <a:t>Three-year program, part of the Successor Solar Incentive Initiative (“</a:t>
            </a:r>
            <a:r>
              <a:rPr lang="en-US" dirty="0" err="1"/>
              <a:t>SuSI</a:t>
            </a:r>
            <a:r>
              <a:rPr lang="en-US" dirty="0"/>
              <a:t>”) </a:t>
            </a:r>
          </a:p>
          <a:p>
            <a:r>
              <a:rPr lang="en-US" dirty="0"/>
              <a:t>Annual procurements for grid-supply solar, net-metered non-residential projects &gt; 5MW and co-located storage projects</a:t>
            </a:r>
          </a:p>
          <a:p>
            <a:pPr lvl="1"/>
            <a:r>
              <a:rPr lang="en-US" dirty="0"/>
              <a:t>Projects not eligible for CSI may participate in the Administratively Determined Incentive (“ADI”) Program under </a:t>
            </a:r>
            <a:r>
              <a:rPr lang="en-US" dirty="0" err="1"/>
              <a:t>SuSI</a:t>
            </a:r>
            <a:endParaRPr lang="en-US" dirty="0"/>
          </a:p>
          <a:p>
            <a:r>
              <a:rPr lang="en-US" dirty="0"/>
              <a:t>Solar PV target of 300 MW in Y1</a:t>
            </a:r>
          </a:p>
          <a:p>
            <a:r>
              <a:rPr lang="en-US" dirty="0"/>
              <a:t>Co-located storage target of 160 MWh in Y1</a:t>
            </a:r>
          </a:p>
          <a:p>
            <a:r>
              <a:rPr lang="en-US" dirty="0"/>
              <a:t>Projects split into 5 tranches based on characteristics and attributes</a:t>
            </a:r>
          </a:p>
          <a:p>
            <a:r>
              <a:rPr lang="en-US" dirty="0"/>
              <a:t>Competition within tranches on </a:t>
            </a:r>
            <a:r>
              <a:rPr lang="en-US" u="sng" dirty="0"/>
              <a:t>price alone</a:t>
            </a:r>
          </a:p>
        </p:txBody>
      </p:sp>
      <p:sp>
        <p:nvSpPr>
          <p:cNvPr id="14" name="Text Placeholder 3">
            <a:extLst>
              <a:ext uri="{FF2B5EF4-FFF2-40B4-BE49-F238E27FC236}">
                <a16:creationId xmlns:a16="http://schemas.microsoft.com/office/drawing/2014/main" id="{EA2ED7D5-D9F8-4DFA-BD39-ACAE279D6F2A}"/>
              </a:ext>
            </a:extLst>
          </p:cNvPr>
          <p:cNvSpPr>
            <a:spLocks noGrp="1"/>
          </p:cNvSpPr>
          <p:nvPr>
            <p:ph type="body" sz="quarter" idx="3"/>
          </p:nvPr>
        </p:nvSpPr>
        <p:spPr>
          <a:xfrm>
            <a:off x="6193368" y="1233250"/>
            <a:ext cx="5389033" cy="703738"/>
          </a:xfrm>
        </p:spPr>
        <p:txBody>
          <a:bodyPr/>
          <a:lstStyle/>
          <a:p>
            <a:r>
              <a:rPr lang="en-US" dirty="0"/>
              <a:t>Key Dates</a:t>
            </a:r>
          </a:p>
        </p:txBody>
      </p:sp>
      <p:sp>
        <p:nvSpPr>
          <p:cNvPr id="7" name="Content Placeholder 4">
            <a:extLst>
              <a:ext uri="{FF2B5EF4-FFF2-40B4-BE49-F238E27FC236}">
                <a16:creationId xmlns:a16="http://schemas.microsoft.com/office/drawing/2014/main" id="{80F4A0F2-EF70-4DEF-8C0E-A84D3AB14019}"/>
              </a:ext>
            </a:extLst>
          </p:cNvPr>
          <p:cNvSpPr txBox="1">
            <a:spLocks/>
          </p:cNvSpPr>
          <p:nvPr/>
        </p:nvSpPr>
        <p:spPr>
          <a:xfrm>
            <a:off x="6193368" y="2174876"/>
            <a:ext cx="5389033" cy="3844925"/>
          </a:xfrm>
          <a:prstGeom prst="rect">
            <a:avLst/>
          </a:prstGeom>
        </p:spPr>
        <p:txBody>
          <a:bodyPr>
            <a:normAutofit/>
          </a:bodyPr>
          <a:lstStyle>
            <a:lvl1pPr marL="342900" indent="-342900" algn="l" rtl="0" eaLnBrk="1" fontAlgn="base" hangingPunct="1">
              <a:spcBef>
                <a:spcPct val="20000"/>
              </a:spcBef>
              <a:spcAft>
                <a:spcPct val="0"/>
              </a:spcAft>
              <a:buClr>
                <a:srgbClr val="D70D17"/>
              </a:buClr>
              <a:buSzPct val="110000"/>
              <a:buFont typeface="Wingdings" charset="0"/>
              <a:buChar char="§"/>
              <a:defRPr sz="2600" b="0" i="0">
                <a:solidFill>
                  <a:schemeClr val="tx2"/>
                </a:solidFill>
                <a:latin typeface="Calibri"/>
                <a:ea typeface="+mn-ea"/>
                <a:cs typeface="Calibri"/>
              </a:defRPr>
            </a:lvl1pPr>
            <a:lvl2pPr marL="667512" indent="-285750" algn="l" rtl="0" eaLnBrk="1" fontAlgn="base" hangingPunct="1">
              <a:spcBef>
                <a:spcPct val="20000"/>
              </a:spcBef>
              <a:spcAft>
                <a:spcPct val="0"/>
              </a:spcAft>
              <a:buClr>
                <a:srgbClr val="D70D17"/>
              </a:buClr>
              <a:buSzPct val="130000"/>
              <a:buFont typeface="Calibri" panose="020F0502020204030204" pitchFamily="34" charset="0"/>
              <a:buChar char="‐"/>
              <a:defRPr sz="2200" b="0" i="0">
                <a:solidFill>
                  <a:schemeClr val="tx2"/>
                </a:solidFill>
                <a:latin typeface="Calibri"/>
                <a:ea typeface="+mn-ea"/>
                <a:cs typeface="Calibri"/>
              </a:defRPr>
            </a:lvl2pPr>
            <a:lvl3pPr marL="886968" indent="-228600" algn="l" rtl="0" eaLnBrk="1" fontAlgn="base" hangingPunct="1">
              <a:spcBef>
                <a:spcPct val="20000"/>
              </a:spcBef>
              <a:spcAft>
                <a:spcPct val="0"/>
              </a:spcAft>
              <a:buClr>
                <a:srgbClr val="D70D17"/>
              </a:buClr>
              <a:buSzPct val="110000"/>
              <a:buFont typeface="Arial" panose="020B0604020202020204" pitchFamily="34" charset="0"/>
              <a:buChar char="•"/>
              <a:defRPr sz="2000" b="0" i="0">
                <a:solidFill>
                  <a:schemeClr val="tx2"/>
                </a:solidFill>
                <a:latin typeface="Calibri"/>
                <a:ea typeface="+mn-ea"/>
                <a:cs typeface="Calibri"/>
              </a:defRPr>
            </a:lvl3pPr>
            <a:lvl4pPr marL="1143000" indent="-228600" algn="l" rtl="0" eaLnBrk="1" fontAlgn="base" hangingPunct="1">
              <a:spcBef>
                <a:spcPct val="20000"/>
              </a:spcBef>
              <a:spcAft>
                <a:spcPct val="0"/>
              </a:spcAft>
              <a:buClr>
                <a:srgbClr val="D70D17"/>
              </a:buClr>
              <a:buSzPct val="90000"/>
              <a:buFont typeface="Wingdings" panose="05000000000000000000" pitchFamily="2" charset="2"/>
              <a:buChar char="§"/>
              <a:defRPr sz="1800">
                <a:solidFill>
                  <a:schemeClr val="tx2"/>
                </a:solidFill>
                <a:latin typeface="+mn-lt"/>
                <a:ea typeface="+mn-ea"/>
              </a:defRPr>
            </a:lvl4pPr>
            <a:lvl5pPr marL="2057400" indent="-228600" algn="l" rtl="0" eaLnBrk="1" fontAlgn="base" hangingPunct="1">
              <a:spcBef>
                <a:spcPct val="20000"/>
              </a:spcBef>
              <a:spcAft>
                <a:spcPct val="0"/>
              </a:spcAft>
              <a:buClr>
                <a:srgbClr val="D70D17"/>
              </a:buClr>
              <a:buSzPct val="110000"/>
              <a:buFont typeface="Wingdings" charset="0"/>
              <a:buChar char="§"/>
              <a:defRPr sz="1600">
                <a:solidFill>
                  <a:schemeClr val="tx2"/>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9pPr>
          </a:lstStyle>
          <a:p>
            <a:pPr>
              <a:buFont typeface="Courier New" panose="02070309020205020404" pitchFamily="49" charset="0"/>
              <a:buChar char="o"/>
              <a:defRPr/>
            </a:pPr>
            <a:r>
              <a:rPr lang="en-US" sz="2400" b="1" kern="0" dirty="0">
                <a:solidFill>
                  <a:srgbClr val="505759"/>
                </a:solidFill>
              </a:rPr>
              <a:t>Jan </a:t>
            </a:r>
            <a:r>
              <a:rPr kumimoji="0" lang="en-US" sz="2400" b="1" i="0" u="none" strike="noStrike" kern="0" cap="none" spc="0" normalizeH="0" baseline="0" noProof="0" dirty="0">
                <a:ln>
                  <a:noFill/>
                </a:ln>
                <a:solidFill>
                  <a:srgbClr val="505759"/>
                </a:solidFill>
                <a:effectLst/>
                <a:uLnTx/>
                <a:uFillTx/>
                <a:latin typeface="Calibri"/>
                <a:ea typeface="+mn-ea"/>
                <a:cs typeface="Calibri"/>
              </a:rPr>
              <a:t>27 </a:t>
            </a:r>
            <a:r>
              <a:rPr kumimoji="0" lang="en-US" sz="2400" b="0" i="0" u="none" strike="noStrike" kern="0" cap="none" spc="0" normalizeH="0" baseline="0" noProof="0" dirty="0">
                <a:ln>
                  <a:noFill/>
                </a:ln>
                <a:solidFill>
                  <a:srgbClr val="505759"/>
                </a:solidFill>
                <a:effectLst/>
                <a:uLnTx/>
                <a:uFillTx/>
                <a:latin typeface="Calibri"/>
                <a:ea typeface="+mn-ea"/>
                <a:cs typeface="Calibri"/>
              </a:rPr>
              <a:t>– </a:t>
            </a:r>
            <a:r>
              <a:rPr lang="en-US" sz="2400" kern="0" dirty="0">
                <a:solidFill>
                  <a:srgbClr val="505759"/>
                </a:solidFill>
              </a:rPr>
              <a:t>Bidder</a:t>
            </a:r>
            <a:r>
              <a:rPr kumimoji="0" lang="en-US" sz="2400" b="0" i="0" u="none" strike="noStrike" kern="0" cap="none" spc="0" normalizeH="0" baseline="0" noProof="0" dirty="0">
                <a:ln>
                  <a:noFill/>
                </a:ln>
                <a:solidFill>
                  <a:srgbClr val="505759"/>
                </a:solidFill>
                <a:effectLst/>
                <a:uLnTx/>
                <a:uFillTx/>
                <a:latin typeface="Calibri"/>
                <a:ea typeface="+mn-ea"/>
                <a:cs typeface="Calibri"/>
              </a:rPr>
              <a:t> Meeting</a:t>
            </a:r>
          </a:p>
          <a:p>
            <a:pPr marR="0" lvl="0" algn="l" defTabSz="914400" rtl="0" eaLnBrk="1" fontAlgn="base" latinLnBrk="0" hangingPunct="1">
              <a:lnSpc>
                <a:spcPct val="100000"/>
              </a:lnSpc>
              <a:spcBef>
                <a:spcPct val="20000"/>
              </a:spcBef>
              <a:spcAft>
                <a:spcPct val="0"/>
              </a:spcAft>
              <a:buClr>
                <a:srgbClr val="D70D17"/>
              </a:buClr>
              <a:buSzPct val="110000"/>
              <a:buFont typeface="Courier New" panose="02070309020205020404" pitchFamily="49" charset="0"/>
              <a:buChar char="o"/>
              <a:tabLst/>
              <a:defRPr/>
            </a:pPr>
            <a:r>
              <a:rPr lang="en-US" sz="2400" b="1" kern="0" dirty="0">
                <a:solidFill>
                  <a:srgbClr val="505759"/>
                </a:solidFill>
              </a:rPr>
              <a:t>Feb </a:t>
            </a:r>
            <a:r>
              <a:rPr kumimoji="0" lang="en-US" sz="2400" b="1" i="0" u="none" strike="noStrike" kern="0" cap="none" spc="0" normalizeH="0" baseline="0" noProof="0" dirty="0">
                <a:ln>
                  <a:noFill/>
                </a:ln>
                <a:solidFill>
                  <a:srgbClr val="505759"/>
                </a:solidFill>
                <a:effectLst/>
                <a:uLnTx/>
                <a:uFillTx/>
                <a:latin typeface="Calibri"/>
                <a:ea typeface="+mn-ea"/>
                <a:cs typeface="Calibri"/>
              </a:rPr>
              <a:t>1</a:t>
            </a:r>
            <a:r>
              <a:rPr kumimoji="0" lang="en-US" sz="2400" b="0" i="0" u="none" strike="noStrike" kern="0" cap="none" spc="0" normalizeH="0" baseline="0" noProof="0" dirty="0">
                <a:ln>
                  <a:noFill/>
                </a:ln>
                <a:solidFill>
                  <a:srgbClr val="505759"/>
                </a:solidFill>
                <a:effectLst/>
                <a:uLnTx/>
                <a:uFillTx/>
                <a:latin typeface="Calibri"/>
                <a:ea typeface="+mn-ea"/>
                <a:cs typeface="Calibri"/>
              </a:rPr>
              <a:t> – Pre-qualification </a:t>
            </a:r>
            <a:r>
              <a:rPr lang="en-US" sz="2400" kern="0" dirty="0">
                <a:solidFill>
                  <a:srgbClr val="505759"/>
                </a:solidFill>
              </a:rPr>
              <a:t>window opens and website go-live at noon</a:t>
            </a:r>
            <a:endParaRPr kumimoji="0" lang="en-US" sz="2400" b="0" i="0" u="none" strike="noStrike" kern="0" cap="none" spc="0" normalizeH="0" baseline="0" noProof="0" dirty="0">
              <a:ln>
                <a:noFill/>
              </a:ln>
              <a:solidFill>
                <a:srgbClr val="505759"/>
              </a:solidFill>
              <a:effectLst/>
              <a:uLnTx/>
              <a:uFillTx/>
              <a:latin typeface="Calibri"/>
              <a:ea typeface="+mn-ea"/>
              <a:cs typeface="Calibri"/>
            </a:endParaRPr>
          </a:p>
          <a:p>
            <a:pPr marR="0" lvl="0" algn="l" defTabSz="914400" rtl="0" eaLnBrk="1" fontAlgn="base" latinLnBrk="0" hangingPunct="1">
              <a:lnSpc>
                <a:spcPct val="100000"/>
              </a:lnSpc>
              <a:spcBef>
                <a:spcPct val="20000"/>
              </a:spcBef>
              <a:spcAft>
                <a:spcPct val="0"/>
              </a:spcAft>
              <a:buClr>
                <a:srgbClr val="D70D17"/>
              </a:buClr>
              <a:buSzPct val="110000"/>
              <a:buFont typeface="Courier New" panose="02070309020205020404" pitchFamily="49" charset="0"/>
              <a:buChar char="o"/>
              <a:tabLst/>
              <a:defRPr/>
            </a:pPr>
            <a:r>
              <a:rPr kumimoji="0" lang="en-US" sz="2400" b="1" i="0" u="none" strike="noStrike" kern="0" cap="none" spc="0" normalizeH="0" baseline="0" noProof="0" dirty="0">
                <a:ln>
                  <a:noFill/>
                </a:ln>
                <a:solidFill>
                  <a:srgbClr val="505759"/>
                </a:solidFill>
                <a:effectLst/>
                <a:uLnTx/>
                <a:uFillTx/>
                <a:latin typeface="Calibri"/>
                <a:ea typeface="+mn-ea"/>
                <a:cs typeface="Calibri"/>
              </a:rPr>
              <a:t>Mar </a:t>
            </a:r>
            <a:r>
              <a:rPr lang="en-US" sz="2400" b="1" kern="0" dirty="0">
                <a:solidFill>
                  <a:srgbClr val="505759"/>
                </a:solidFill>
              </a:rPr>
              <a:t>8</a:t>
            </a:r>
            <a:r>
              <a:rPr kumimoji="0" lang="en-US" sz="2400" b="1" i="0" u="none" strike="noStrike" kern="0" cap="none" spc="0" normalizeH="0" baseline="0" noProof="0" dirty="0">
                <a:ln>
                  <a:noFill/>
                </a:ln>
                <a:solidFill>
                  <a:srgbClr val="505759"/>
                </a:solidFill>
                <a:effectLst/>
                <a:uLnTx/>
                <a:uFillTx/>
                <a:latin typeface="Calibri"/>
                <a:ea typeface="+mn-ea"/>
                <a:cs typeface="Calibri"/>
              </a:rPr>
              <a:t> </a:t>
            </a:r>
            <a:r>
              <a:rPr kumimoji="0" lang="en-US" sz="2400" i="0" u="none" strike="noStrike" kern="0" cap="none" spc="0" normalizeH="0" baseline="0" noProof="0" dirty="0">
                <a:ln>
                  <a:noFill/>
                </a:ln>
                <a:solidFill>
                  <a:srgbClr val="505759"/>
                </a:solidFill>
                <a:effectLst/>
                <a:uLnTx/>
                <a:uFillTx/>
                <a:latin typeface="Calibri"/>
                <a:ea typeface="+mn-ea"/>
                <a:cs typeface="Calibri"/>
              </a:rPr>
              <a:t>– Deadline for </a:t>
            </a:r>
            <a:r>
              <a:rPr lang="en-US" sz="2400" kern="0" dirty="0">
                <a:solidFill>
                  <a:srgbClr val="505759"/>
                </a:solidFill>
              </a:rPr>
              <a:t>pre-qualification submission (optional)</a:t>
            </a:r>
            <a:endParaRPr kumimoji="0" lang="en-US" sz="2400" b="0" i="0" u="none" strike="noStrike" kern="0" cap="none" spc="0" normalizeH="0" baseline="0" noProof="0" dirty="0">
              <a:ln>
                <a:noFill/>
              </a:ln>
              <a:solidFill>
                <a:srgbClr val="505759"/>
              </a:solidFill>
              <a:effectLst/>
              <a:uLnTx/>
              <a:uFillTx/>
              <a:latin typeface="Calibri"/>
              <a:ea typeface="+mn-ea"/>
              <a:cs typeface="Calibri"/>
            </a:endParaRPr>
          </a:p>
          <a:p>
            <a:pPr marR="0" lvl="0" algn="l" defTabSz="914400" rtl="0" eaLnBrk="1" fontAlgn="base" latinLnBrk="0" hangingPunct="1">
              <a:lnSpc>
                <a:spcPct val="100000"/>
              </a:lnSpc>
              <a:spcBef>
                <a:spcPct val="20000"/>
              </a:spcBef>
              <a:spcAft>
                <a:spcPct val="0"/>
              </a:spcAft>
              <a:buClr>
                <a:srgbClr val="D70D17"/>
              </a:buClr>
              <a:buSzPct val="110000"/>
              <a:buFont typeface="Courier New" panose="02070309020205020404" pitchFamily="49" charset="0"/>
              <a:buChar char="o"/>
              <a:tabLst/>
              <a:defRPr/>
            </a:pPr>
            <a:r>
              <a:rPr lang="en-US" sz="2400" b="1" kern="0" dirty="0">
                <a:solidFill>
                  <a:srgbClr val="505759"/>
                </a:solidFill>
              </a:rPr>
              <a:t>Mar 24 </a:t>
            </a:r>
            <a:r>
              <a:rPr lang="en-US" sz="2400" kern="0" dirty="0">
                <a:solidFill>
                  <a:srgbClr val="505759"/>
                </a:solidFill>
              </a:rPr>
              <a:t>– NJBPU to notify pre-qualification deficiencies for correction</a:t>
            </a:r>
            <a:endParaRPr kumimoji="0" lang="en-US" sz="2400" b="1" i="0" u="none" strike="noStrike" kern="0" cap="none" spc="0" normalizeH="0" baseline="0" noProof="0" dirty="0">
              <a:ln>
                <a:noFill/>
              </a:ln>
              <a:solidFill>
                <a:srgbClr val="505759"/>
              </a:solidFill>
              <a:effectLst/>
              <a:uLnTx/>
              <a:uFillTx/>
              <a:latin typeface="Calibri"/>
              <a:ea typeface="+mn-ea"/>
              <a:cs typeface="Calibri"/>
            </a:endParaRPr>
          </a:p>
          <a:p>
            <a:pPr marR="0" lvl="0" algn="l" defTabSz="914400" rtl="0" eaLnBrk="1" fontAlgn="base" latinLnBrk="0" hangingPunct="1">
              <a:lnSpc>
                <a:spcPct val="100000"/>
              </a:lnSpc>
              <a:spcBef>
                <a:spcPct val="20000"/>
              </a:spcBef>
              <a:spcAft>
                <a:spcPct val="0"/>
              </a:spcAft>
              <a:buClr>
                <a:srgbClr val="D70D17"/>
              </a:buClr>
              <a:buSzPct val="110000"/>
              <a:buFont typeface="Courier New" panose="02070309020205020404" pitchFamily="49" charset="0"/>
              <a:buChar char="o"/>
              <a:tabLst/>
              <a:defRPr/>
            </a:pPr>
            <a:r>
              <a:rPr kumimoji="0" lang="en-US" sz="2400" b="1" i="0" u="none" strike="noStrike" kern="0" cap="none" spc="0" normalizeH="0" baseline="0" noProof="0" dirty="0">
                <a:ln>
                  <a:noFill/>
                </a:ln>
                <a:solidFill>
                  <a:srgbClr val="505759"/>
                </a:solidFill>
                <a:effectLst/>
                <a:uLnTx/>
                <a:uFillTx/>
                <a:latin typeface="Calibri"/>
                <a:ea typeface="+mn-ea"/>
                <a:cs typeface="Calibri"/>
              </a:rPr>
              <a:t>Mar 31 </a:t>
            </a:r>
            <a:r>
              <a:rPr kumimoji="0" lang="en-US" sz="2400" b="0" i="0" u="none" strike="noStrike" kern="0" cap="none" spc="0" normalizeH="0" baseline="0" noProof="0" dirty="0">
                <a:ln>
                  <a:noFill/>
                </a:ln>
                <a:solidFill>
                  <a:srgbClr val="505759"/>
                </a:solidFill>
                <a:effectLst/>
                <a:uLnTx/>
                <a:uFillTx/>
                <a:latin typeface="Calibri"/>
                <a:ea typeface="+mn-ea"/>
                <a:cs typeface="Calibri"/>
              </a:rPr>
              <a:t>– Deadline for final bid submission</a:t>
            </a:r>
          </a:p>
        </p:txBody>
      </p:sp>
      <p:sp>
        <p:nvSpPr>
          <p:cNvPr id="3" name="Title 2"/>
          <p:cNvSpPr>
            <a:spLocks noGrp="1"/>
          </p:cNvSpPr>
          <p:nvPr>
            <p:ph type="title"/>
          </p:nvPr>
        </p:nvSpPr>
        <p:spPr>
          <a:xfrm>
            <a:off x="558800" y="152401"/>
            <a:ext cx="11074400" cy="765823"/>
          </a:xfrm>
        </p:spPr>
        <p:txBody>
          <a:bodyPr vert="horz" wrap="square" lIns="91440" tIns="45720" rIns="91440" bIns="45720" numCol="1" anchor="ctr" anchorCtr="0" compatLnSpc="1">
            <a:prstTxWarp prst="textNoShape">
              <a:avLst/>
            </a:prstTxWarp>
            <a:normAutofit/>
          </a:bodyPr>
          <a:lstStyle/>
          <a:p>
            <a:r>
              <a:rPr lang="en-US" b="1" i="0" dirty="0">
                <a:latin typeface="Calibri"/>
                <a:ea typeface="+mj-ea"/>
                <a:cs typeface="Calibri"/>
              </a:rPr>
              <a:t>Competitive Solar Incentive (“CSI”) Program</a:t>
            </a:r>
          </a:p>
        </p:txBody>
      </p:sp>
      <p:sp>
        <p:nvSpPr>
          <p:cNvPr id="4" name="Slide Number Placeholder 3"/>
          <p:cNvSpPr>
            <a:spLocks noGrp="1"/>
          </p:cNvSpPr>
          <p:nvPr>
            <p:ph type="sldNum" sz="quarter" idx="11"/>
          </p:nvPr>
        </p:nvSpPr>
        <p:spPr>
          <a:xfrm>
            <a:off x="304800" y="6296225"/>
            <a:ext cx="711200" cy="349250"/>
          </a:xfr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fld id="{31C790AD-FA6F-AC4B-8DD5-8F16113E1AE2}" type="slidenum">
              <a:rPr kumimoji="0" lang="en-US" sz="1100" b="0" i="0" u="none" strike="noStrike" kern="1200" cap="none" spc="0" normalizeH="0" baseline="0" noProof="0" smtClean="0">
                <a:ln>
                  <a:noFill/>
                </a:ln>
                <a:solidFill>
                  <a:srgbClr val="505759"/>
                </a:solidFill>
                <a:effectLst/>
                <a:uLnTx/>
                <a:uFillTx/>
                <a:latin typeface="Calibri"/>
                <a:ea typeface="ＭＳ Ｐゴシック" charset="0"/>
                <a:cs typeface="+mn-cs"/>
              </a:rPr>
              <a:pPr marL="0" marR="0" lvl="0" indent="0" algn="ctr" defTabSz="914400" rtl="0" eaLnBrk="1" fontAlgn="base" latinLnBrk="0" hangingPunct="1">
                <a:lnSpc>
                  <a:spcPct val="100000"/>
                </a:lnSpc>
                <a:spcBef>
                  <a:spcPct val="0"/>
                </a:spcBef>
                <a:spcAft>
                  <a:spcPts val="600"/>
                </a:spcAft>
                <a:buClrTx/>
                <a:buSzTx/>
                <a:buFontTx/>
                <a:buNone/>
                <a:tabLst/>
                <a:defRPr/>
              </a:pPr>
              <a:t>7</a:t>
            </a:fld>
            <a:endParaRPr kumimoji="0" lang="en-US" sz="1100" b="0" i="0" u="none" strike="noStrike" kern="1200" cap="none" spc="0" normalizeH="0" baseline="0" noProof="0">
              <a:ln>
                <a:noFill/>
              </a:ln>
              <a:solidFill>
                <a:srgbClr val="505759"/>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137661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9642B0BC-BB88-45D3-8CD5-EB04C60FC8E6}"/>
              </a:ext>
            </a:extLst>
          </p:cNvPr>
          <p:cNvSpPr>
            <a:spLocks noGrp="1"/>
          </p:cNvSpPr>
          <p:nvPr>
            <p:ph type="body" idx="1"/>
          </p:nvPr>
        </p:nvSpPr>
        <p:spPr>
          <a:xfrm>
            <a:off x="609600" y="1233250"/>
            <a:ext cx="5386917" cy="703738"/>
          </a:xfrm>
        </p:spPr>
        <p:txBody>
          <a:bodyPr/>
          <a:lstStyle/>
          <a:p>
            <a:r>
              <a:rPr lang="en-US" dirty="0"/>
              <a:t>Purpose of Tranches</a:t>
            </a:r>
          </a:p>
        </p:txBody>
      </p:sp>
      <p:sp>
        <p:nvSpPr>
          <p:cNvPr id="5" name="Content Placeholder 4"/>
          <p:cNvSpPr>
            <a:spLocks noGrp="1"/>
          </p:cNvSpPr>
          <p:nvPr>
            <p:ph sz="half" idx="2"/>
          </p:nvPr>
        </p:nvSpPr>
        <p:spPr>
          <a:xfrm>
            <a:off x="558800" y="1805059"/>
            <a:ext cx="5386917" cy="3844925"/>
          </a:xfrm>
        </p:spPr>
        <p:txBody>
          <a:bodyPr>
            <a:normAutofit fontScale="92500" lnSpcReduction="10000"/>
          </a:bodyPr>
          <a:lstStyle/>
          <a:p>
            <a:r>
              <a:rPr lang="en-US" sz="2400" dirty="0"/>
              <a:t>Separation of tranches allows like projects to compete on even footing where one single pool would disadvantage some projects with preferred attributes</a:t>
            </a:r>
          </a:p>
          <a:p>
            <a:endParaRPr lang="en-US" sz="2400" dirty="0"/>
          </a:p>
          <a:p>
            <a:r>
              <a:rPr lang="en-US" sz="2400" dirty="0"/>
              <a:t>Projects can compete in all tranches for which they qualify, but may only be awarded once</a:t>
            </a:r>
          </a:p>
          <a:p>
            <a:endParaRPr lang="en-US" sz="2400" dirty="0"/>
          </a:p>
          <a:p>
            <a:r>
              <a:rPr lang="en-US" sz="2400" dirty="0"/>
              <a:t>All projects are subject to siting requirements</a:t>
            </a:r>
          </a:p>
          <a:p>
            <a:endParaRPr lang="en-US" dirty="0"/>
          </a:p>
          <a:p>
            <a:pPr marL="0" indent="0">
              <a:buNone/>
            </a:pPr>
            <a:endParaRPr lang="en-US" dirty="0"/>
          </a:p>
        </p:txBody>
      </p:sp>
      <p:sp>
        <p:nvSpPr>
          <p:cNvPr id="14" name="Text Placeholder 3">
            <a:extLst>
              <a:ext uri="{FF2B5EF4-FFF2-40B4-BE49-F238E27FC236}">
                <a16:creationId xmlns:a16="http://schemas.microsoft.com/office/drawing/2014/main" id="{EA2ED7D5-D9F8-4DFA-BD39-ACAE279D6F2A}"/>
              </a:ext>
            </a:extLst>
          </p:cNvPr>
          <p:cNvSpPr>
            <a:spLocks noGrp="1"/>
          </p:cNvSpPr>
          <p:nvPr>
            <p:ph type="body" sz="quarter" idx="3"/>
          </p:nvPr>
        </p:nvSpPr>
        <p:spPr>
          <a:xfrm>
            <a:off x="6193368" y="1233250"/>
            <a:ext cx="5389033" cy="703738"/>
          </a:xfrm>
        </p:spPr>
        <p:txBody>
          <a:bodyPr/>
          <a:lstStyle/>
          <a:p>
            <a:r>
              <a:rPr lang="en-US" dirty="0"/>
              <a:t>Tranches</a:t>
            </a:r>
          </a:p>
        </p:txBody>
      </p:sp>
      <p:sp>
        <p:nvSpPr>
          <p:cNvPr id="7" name="Content Placeholder 4">
            <a:extLst>
              <a:ext uri="{FF2B5EF4-FFF2-40B4-BE49-F238E27FC236}">
                <a16:creationId xmlns:a16="http://schemas.microsoft.com/office/drawing/2014/main" id="{80F4A0F2-EF70-4DEF-8C0E-A84D3AB14019}"/>
              </a:ext>
            </a:extLst>
          </p:cNvPr>
          <p:cNvSpPr txBox="1">
            <a:spLocks/>
          </p:cNvSpPr>
          <p:nvPr/>
        </p:nvSpPr>
        <p:spPr>
          <a:xfrm>
            <a:off x="6193368" y="2174876"/>
            <a:ext cx="5389033" cy="3844925"/>
          </a:xfrm>
          <a:prstGeom prst="rect">
            <a:avLst/>
          </a:prstGeom>
        </p:spPr>
        <p:txBody>
          <a:bodyPr>
            <a:normAutofit/>
          </a:bodyPr>
          <a:lstStyle>
            <a:lvl1pPr marL="342900" indent="-342900" algn="l" rtl="0" eaLnBrk="1" fontAlgn="base" hangingPunct="1">
              <a:spcBef>
                <a:spcPct val="20000"/>
              </a:spcBef>
              <a:spcAft>
                <a:spcPct val="0"/>
              </a:spcAft>
              <a:buClr>
                <a:srgbClr val="D70D17"/>
              </a:buClr>
              <a:buSzPct val="110000"/>
              <a:buFont typeface="Wingdings" charset="0"/>
              <a:buChar char="§"/>
              <a:defRPr sz="2600" b="0" i="0">
                <a:solidFill>
                  <a:schemeClr val="tx2"/>
                </a:solidFill>
                <a:latin typeface="Calibri"/>
                <a:ea typeface="+mn-ea"/>
                <a:cs typeface="Calibri"/>
              </a:defRPr>
            </a:lvl1pPr>
            <a:lvl2pPr marL="667512" indent="-285750" algn="l" rtl="0" eaLnBrk="1" fontAlgn="base" hangingPunct="1">
              <a:spcBef>
                <a:spcPct val="20000"/>
              </a:spcBef>
              <a:spcAft>
                <a:spcPct val="0"/>
              </a:spcAft>
              <a:buClr>
                <a:srgbClr val="D70D17"/>
              </a:buClr>
              <a:buSzPct val="130000"/>
              <a:buFont typeface="Calibri" panose="020F0502020204030204" pitchFamily="34" charset="0"/>
              <a:buChar char="‐"/>
              <a:defRPr sz="2200" b="0" i="0">
                <a:solidFill>
                  <a:schemeClr val="tx2"/>
                </a:solidFill>
                <a:latin typeface="Calibri"/>
                <a:ea typeface="+mn-ea"/>
                <a:cs typeface="Calibri"/>
              </a:defRPr>
            </a:lvl2pPr>
            <a:lvl3pPr marL="886968" indent="-228600" algn="l" rtl="0" eaLnBrk="1" fontAlgn="base" hangingPunct="1">
              <a:spcBef>
                <a:spcPct val="20000"/>
              </a:spcBef>
              <a:spcAft>
                <a:spcPct val="0"/>
              </a:spcAft>
              <a:buClr>
                <a:srgbClr val="D70D17"/>
              </a:buClr>
              <a:buSzPct val="110000"/>
              <a:buFont typeface="Arial" panose="020B0604020202020204" pitchFamily="34" charset="0"/>
              <a:buChar char="•"/>
              <a:defRPr sz="2000" b="0" i="0">
                <a:solidFill>
                  <a:schemeClr val="tx2"/>
                </a:solidFill>
                <a:latin typeface="Calibri"/>
                <a:ea typeface="+mn-ea"/>
                <a:cs typeface="Calibri"/>
              </a:defRPr>
            </a:lvl3pPr>
            <a:lvl4pPr marL="1143000" indent="-228600" algn="l" rtl="0" eaLnBrk="1" fontAlgn="base" hangingPunct="1">
              <a:spcBef>
                <a:spcPct val="20000"/>
              </a:spcBef>
              <a:spcAft>
                <a:spcPct val="0"/>
              </a:spcAft>
              <a:buClr>
                <a:srgbClr val="D70D17"/>
              </a:buClr>
              <a:buSzPct val="90000"/>
              <a:buFont typeface="Wingdings" panose="05000000000000000000" pitchFamily="2" charset="2"/>
              <a:buChar char="§"/>
              <a:defRPr sz="1800">
                <a:solidFill>
                  <a:schemeClr val="tx2"/>
                </a:solidFill>
                <a:latin typeface="+mn-lt"/>
                <a:ea typeface="+mn-ea"/>
              </a:defRPr>
            </a:lvl4pPr>
            <a:lvl5pPr marL="2057400" indent="-228600" algn="l" rtl="0" eaLnBrk="1" fontAlgn="base" hangingPunct="1">
              <a:spcBef>
                <a:spcPct val="20000"/>
              </a:spcBef>
              <a:spcAft>
                <a:spcPct val="0"/>
              </a:spcAft>
              <a:buClr>
                <a:srgbClr val="D70D17"/>
              </a:buClr>
              <a:buSzPct val="110000"/>
              <a:buFont typeface="Wingdings" charset="0"/>
              <a:buChar char="§"/>
              <a:defRPr sz="1600">
                <a:solidFill>
                  <a:schemeClr val="tx2"/>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9pPr>
          </a:lstStyle>
          <a:p>
            <a:pPr marL="457200" marR="0" lvl="0" indent="-457200" algn="l" defTabSz="914400" rtl="0" eaLnBrk="1" fontAlgn="base" latinLnBrk="0" hangingPunct="1">
              <a:lnSpc>
                <a:spcPct val="100000"/>
              </a:lnSpc>
              <a:spcBef>
                <a:spcPct val="20000"/>
              </a:spcBef>
              <a:spcAft>
                <a:spcPct val="0"/>
              </a:spcAft>
              <a:buClr>
                <a:srgbClr val="D70D17"/>
              </a:buClr>
              <a:buSzPct val="110000"/>
              <a:buFont typeface="+mj-lt"/>
              <a:buAutoNum type="arabicPeriod"/>
              <a:tabLst/>
              <a:defRPr/>
            </a:pPr>
            <a:r>
              <a:rPr kumimoji="0" lang="en-US" sz="2400" b="0" i="0" u="none" strike="noStrike" kern="0" cap="none" spc="0" normalizeH="0" baseline="0" noProof="0" dirty="0">
                <a:ln>
                  <a:noFill/>
                </a:ln>
                <a:solidFill>
                  <a:srgbClr val="505759"/>
                </a:solidFill>
                <a:effectLst/>
                <a:uLnTx/>
                <a:uFillTx/>
                <a:latin typeface="Calibri"/>
                <a:ea typeface="+mn-ea"/>
                <a:cs typeface="Calibri"/>
              </a:rPr>
              <a:t>Basic Grid Supply</a:t>
            </a:r>
          </a:p>
          <a:p>
            <a:pPr marL="457200" marR="0" lvl="0" indent="-457200" algn="l" defTabSz="914400" rtl="0" eaLnBrk="1" fontAlgn="base" latinLnBrk="0" hangingPunct="1">
              <a:lnSpc>
                <a:spcPct val="100000"/>
              </a:lnSpc>
              <a:spcBef>
                <a:spcPct val="20000"/>
              </a:spcBef>
              <a:spcAft>
                <a:spcPct val="0"/>
              </a:spcAft>
              <a:buClr>
                <a:srgbClr val="D70D17"/>
              </a:buClr>
              <a:buSzPct val="110000"/>
              <a:buFont typeface="+mj-lt"/>
              <a:buAutoNum type="arabicPeriod"/>
              <a:tabLst/>
              <a:defRPr/>
            </a:pPr>
            <a:r>
              <a:rPr kumimoji="0" lang="en-US" sz="2400" b="0" i="0" u="none" strike="noStrike" kern="0" cap="none" spc="0" normalizeH="0" baseline="0" noProof="0" dirty="0">
                <a:ln>
                  <a:noFill/>
                </a:ln>
                <a:solidFill>
                  <a:srgbClr val="505759"/>
                </a:solidFill>
                <a:effectLst/>
                <a:uLnTx/>
                <a:uFillTx/>
                <a:latin typeface="Calibri"/>
                <a:ea typeface="+mn-ea"/>
                <a:cs typeface="Calibri"/>
              </a:rPr>
              <a:t>Grid Supply on the Built Environment</a:t>
            </a:r>
          </a:p>
          <a:p>
            <a:pPr marL="457200" marR="0" lvl="0" indent="-457200" algn="l" defTabSz="914400" rtl="0" eaLnBrk="1" fontAlgn="base" latinLnBrk="0" hangingPunct="1">
              <a:lnSpc>
                <a:spcPct val="100000"/>
              </a:lnSpc>
              <a:spcBef>
                <a:spcPct val="20000"/>
              </a:spcBef>
              <a:spcAft>
                <a:spcPct val="0"/>
              </a:spcAft>
              <a:buClr>
                <a:srgbClr val="D70D17"/>
              </a:buClr>
              <a:buSzPct val="110000"/>
              <a:buFont typeface="+mj-lt"/>
              <a:buAutoNum type="arabicPeriod"/>
              <a:tabLst/>
              <a:defRPr/>
            </a:pPr>
            <a:r>
              <a:rPr kumimoji="0" lang="en-US" sz="2400" b="0" i="0" u="none" strike="noStrike" kern="0" cap="none" spc="0" normalizeH="0" baseline="0" noProof="0" dirty="0">
                <a:ln>
                  <a:noFill/>
                </a:ln>
                <a:solidFill>
                  <a:srgbClr val="505759"/>
                </a:solidFill>
                <a:effectLst/>
                <a:uLnTx/>
                <a:uFillTx/>
                <a:latin typeface="Calibri"/>
                <a:ea typeface="+mn-ea"/>
                <a:cs typeface="Calibri"/>
              </a:rPr>
              <a:t>Grid Supply on Contaminated Sites and Landfills</a:t>
            </a:r>
          </a:p>
          <a:p>
            <a:pPr marL="457200" marR="0" lvl="0" indent="-457200" algn="l" defTabSz="914400" rtl="0" eaLnBrk="1" fontAlgn="base" latinLnBrk="0" hangingPunct="1">
              <a:lnSpc>
                <a:spcPct val="100000"/>
              </a:lnSpc>
              <a:spcBef>
                <a:spcPct val="20000"/>
              </a:spcBef>
              <a:spcAft>
                <a:spcPct val="0"/>
              </a:spcAft>
              <a:buClr>
                <a:srgbClr val="D70D17"/>
              </a:buClr>
              <a:buSzPct val="110000"/>
              <a:buFont typeface="+mj-lt"/>
              <a:buAutoNum type="arabicPeriod"/>
              <a:tabLst/>
              <a:defRPr/>
            </a:pPr>
            <a:r>
              <a:rPr kumimoji="0" lang="en-US" sz="2400" b="0" i="0" u="none" strike="noStrike" kern="0" cap="none" spc="0" normalizeH="0" baseline="0" noProof="0" dirty="0">
                <a:ln>
                  <a:noFill/>
                </a:ln>
                <a:solidFill>
                  <a:srgbClr val="505759"/>
                </a:solidFill>
                <a:effectLst/>
                <a:uLnTx/>
                <a:uFillTx/>
                <a:latin typeface="Calibri"/>
                <a:ea typeface="+mn-ea"/>
                <a:cs typeface="Calibri"/>
              </a:rPr>
              <a:t>Net Metered Non-residential Projects above 5 MW</a:t>
            </a:r>
          </a:p>
          <a:p>
            <a:pPr marL="457200" marR="0" lvl="0" indent="-457200" algn="l" defTabSz="914400" rtl="0" eaLnBrk="1" fontAlgn="base" latinLnBrk="0" hangingPunct="1">
              <a:lnSpc>
                <a:spcPct val="100000"/>
              </a:lnSpc>
              <a:spcBef>
                <a:spcPct val="20000"/>
              </a:spcBef>
              <a:spcAft>
                <a:spcPct val="0"/>
              </a:spcAft>
              <a:buClr>
                <a:srgbClr val="D70D17"/>
              </a:buClr>
              <a:buSzPct val="110000"/>
              <a:buFont typeface="+mj-lt"/>
              <a:buAutoNum type="arabicPeriod"/>
              <a:tabLst/>
              <a:defRPr/>
            </a:pPr>
            <a:r>
              <a:rPr kumimoji="0" lang="en-US" sz="2400" b="0" i="0" u="none" strike="noStrike" kern="0" cap="none" spc="0" normalizeH="0" baseline="0" noProof="0" dirty="0">
                <a:ln>
                  <a:noFill/>
                </a:ln>
                <a:solidFill>
                  <a:srgbClr val="505759"/>
                </a:solidFill>
                <a:effectLst/>
                <a:uLnTx/>
                <a:uFillTx/>
                <a:latin typeface="Calibri"/>
                <a:ea typeface="+mn-ea"/>
                <a:cs typeface="Calibri"/>
              </a:rPr>
              <a:t>Storage Paired with Grid Supply Solar</a:t>
            </a:r>
          </a:p>
        </p:txBody>
      </p:sp>
      <p:sp>
        <p:nvSpPr>
          <p:cNvPr id="3" name="Title 2"/>
          <p:cNvSpPr>
            <a:spLocks noGrp="1"/>
          </p:cNvSpPr>
          <p:nvPr>
            <p:ph type="title"/>
          </p:nvPr>
        </p:nvSpPr>
        <p:spPr>
          <a:xfrm>
            <a:off x="558800" y="152401"/>
            <a:ext cx="11074400" cy="765823"/>
          </a:xfrm>
        </p:spPr>
        <p:txBody>
          <a:bodyPr vert="horz" wrap="square" lIns="91440" tIns="45720" rIns="91440" bIns="45720" numCol="1" anchor="ctr" anchorCtr="0" compatLnSpc="1">
            <a:prstTxWarp prst="textNoShape">
              <a:avLst/>
            </a:prstTxWarp>
            <a:normAutofit/>
          </a:bodyPr>
          <a:lstStyle/>
          <a:p>
            <a:r>
              <a:rPr lang="en-US" b="1" i="0" dirty="0">
                <a:latin typeface="Calibri"/>
                <a:ea typeface="+mj-ea"/>
                <a:cs typeface="Calibri"/>
              </a:rPr>
              <a:t>Tranches of the CSI Program</a:t>
            </a:r>
          </a:p>
        </p:txBody>
      </p:sp>
      <p:sp>
        <p:nvSpPr>
          <p:cNvPr id="4" name="Slide Number Placeholder 3"/>
          <p:cNvSpPr>
            <a:spLocks noGrp="1"/>
          </p:cNvSpPr>
          <p:nvPr>
            <p:ph type="sldNum" sz="quarter" idx="11"/>
          </p:nvPr>
        </p:nvSpPr>
        <p:spPr>
          <a:xfrm>
            <a:off x="304800" y="6296225"/>
            <a:ext cx="711200" cy="349250"/>
          </a:xfr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fld id="{31C790AD-FA6F-AC4B-8DD5-8F16113E1AE2}" type="slidenum">
              <a:rPr kumimoji="0" lang="en-US" sz="1100" b="0" i="0" u="none" strike="noStrike" kern="1200" cap="none" spc="0" normalizeH="0" baseline="0" noProof="0" smtClean="0">
                <a:ln>
                  <a:noFill/>
                </a:ln>
                <a:solidFill>
                  <a:srgbClr val="505759"/>
                </a:solidFill>
                <a:effectLst/>
                <a:uLnTx/>
                <a:uFillTx/>
                <a:latin typeface="Calibri"/>
                <a:ea typeface="ＭＳ Ｐゴシック" charset="0"/>
                <a:cs typeface="+mn-cs"/>
              </a:rPr>
              <a:pPr marL="0" marR="0" lvl="0" indent="0" algn="ctr" defTabSz="914400" rtl="0" eaLnBrk="1" fontAlgn="base" latinLnBrk="0" hangingPunct="1">
                <a:lnSpc>
                  <a:spcPct val="100000"/>
                </a:lnSpc>
                <a:spcBef>
                  <a:spcPct val="0"/>
                </a:spcBef>
                <a:spcAft>
                  <a:spcPts val="600"/>
                </a:spcAft>
                <a:buClrTx/>
                <a:buSzTx/>
                <a:buFontTx/>
                <a:buNone/>
                <a:tabLst/>
                <a:defRPr/>
              </a:pPr>
              <a:t>8</a:t>
            </a:fld>
            <a:endParaRPr kumimoji="0" lang="en-US" sz="1100" b="0" i="0" u="none" strike="noStrike" kern="1200" cap="none" spc="0" normalizeH="0" baseline="0" noProof="0">
              <a:ln>
                <a:noFill/>
              </a:ln>
              <a:solidFill>
                <a:srgbClr val="505759"/>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2106574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F6BB32-A270-4B0A-B60F-2372A645E068}"/>
              </a:ext>
            </a:extLst>
          </p:cNvPr>
          <p:cNvSpPr>
            <a:spLocks noGrp="1"/>
          </p:cNvSpPr>
          <p:nvPr>
            <p:ph type="title"/>
          </p:nvPr>
        </p:nvSpPr>
        <p:spPr/>
        <p:txBody>
          <a:bodyPr/>
          <a:lstStyle/>
          <a:p>
            <a:r>
              <a:rPr lang="en-US" dirty="0"/>
              <a:t>Initial Procurement Targets – Year 1</a:t>
            </a:r>
          </a:p>
        </p:txBody>
      </p:sp>
      <p:sp>
        <p:nvSpPr>
          <p:cNvPr id="4" name="Slide Number Placeholder 3">
            <a:extLst>
              <a:ext uri="{FF2B5EF4-FFF2-40B4-BE49-F238E27FC236}">
                <a16:creationId xmlns:a16="http://schemas.microsoft.com/office/drawing/2014/main" id="{20301C07-417F-4CD9-8586-A819EADB701F}"/>
              </a:ext>
            </a:extLst>
          </p:cNvPr>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1C790AD-FA6F-AC4B-8DD5-8F16113E1AE2}" type="slidenum">
              <a:rPr kumimoji="0" lang="en-US" sz="1100" b="0" i="0" u="none" strike="noStrike" kern="1200" cap="none" spc="0" normalizeH="0" baseline="0" noProof="0" smtClean="0">
                <a:ln>
                  <a:noFill/>
                </a:ln>
                <a:solidFill>
                  <a:srgbClr val="505759"/>
                </a:solidFill>
                <a:effectLst/>
                <a:uLnTx/>
                <a:uFillTx/>
                <a:latin typeface="Calibri"/>
                <a:ea typeface="ＭＳ Ｐゴシック"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en-US" sz="1100" b="0" i="0" u="none" strike="noStrike" kern="1200" cap="none" spc="0" normalizeH="0" baseline="0" noProof="0">
              <a:ln>
                <a:noFill/>
              </a:ln>
              <a:solidFill>
                <a:srgbClr val="505759"/>
              </a:solidFill>
              <a:effectLst/>
              <a:uLnTx/>
              <a:uFillTx/>
              <a:latin typeface="Calibri"/>
              <a:ea typeface="ＭＳ Ｐゴシック" charset="0"/>
              <a:cs typeface="+mn-cs"/>
            </a:endParaRPr>
          </a:p>
        </p:txBody>
      </p:sp>
      <p:graphicFrame>
        <p:nvGraphicFramePr>
          <p:cNvPr id="10" name="Table 9">
            <a:extLst>
              <a:ext uri="{FF2B5EF4-FFF2-40B4-BE49-F238E27FC236}">
                <a16:creationId xmlns:a16="http://schemas.microsoft.com/office/drawing/2014/main" id="{664C5623-A6CE-232E-7F6A-8A42AA5B0918}"/>
              </a:ext>
            </a:extLst>
          </p:cNvPr>
          <p:cNvGraphicFramePr>
            <a:graphicFrameLocks noGrp="1"/>
          </p:cNvGraphicFramePr>
          <p:nvPr/>
        </p:nvGraphicFramePr>
        <p:xfrm>
          <a:off x="1143000" y="1295400"/>
          <a:ext cx="9506693" cy="4445694"/>
        </p:xfrm>
        <a:graphic>
          <a:graphicData uri="http://schemas.openxmlformats.org/drawingml/2006/table">
            <a:tbl>
              <a:tblPr firstRow="1" firstCol="1" bandRow="1">
                <a:tableStyleId>{17292A2E-F333-43FB-9621-5CBBE7FDCDCB}</a:tableStyleId>
              </a:tblPr>
              <a:tblGrid>
                <a:gridCol w="1618416">
                  <a:extLst>
                    <a:ext uri="{9D8B030D-6E8A-4147-A177-3AD203B41FA5}">
                      <a16:colId xmlns:a16="http://schemas.microsoft.com/office/drawing/2014/main" val="2874609155"/>
                    </a:ext>
                  </a:extLst>
                </a:gridCol>
                <a:gridCol w="6149979">
                  <a:extLst>
                    <a:ext uri="{9D8B030D-6E8A-4147-A177-3AD203B41FA5}">
                      <a16:colId xmlns:a16="http://schemas.microsoft.com/office/drawing/2014/main" val="4217514932"/>
                    </a:ext>
                  </a:extLst>
                </a:gridCol>
                <a:gridCol w="1738298">
                  <a:extLst>
                    <a:ext uri="{9D8B030D-6E8A-4147-A177-3AD203B41FA5}">
                      <a16:colId xmlns:a16="http://schemas.microsoft.com/office/drawing/2014/main" val="2818544806"/>
                    </a:ext>
                  </a:extLst>
                </a:gridCol>
              </a:tblGrid>
              <a:tr h="1178652">
                <a:tc>
                  <a:txBody>
                    <a:bodyPr/>
                    <a:lstStyle/>
                    <a:p>
                      <a:pPr marL="0" marR="0">
                        <a:lnSpc>
                          <a:spcPct val="115000"/>
                        </a:lnSpc>
                        <a:spcBef>
                          <a:spcPts val="200"/>
                        </a:spcBef>
                        <a:spcAft>
                          <a:spcPts val="200"/>
                        </a:spcAft>
                      </a:pPr>
                      <a:r>
                        <a:rPr lang="en-US" sz="2000" dirty="0">
                          <a:effectLst/>
                        </a:rPr>
                        <a:t>Tranche Number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nSpc>
                          <a:spcPct val="115000"/>
                        </a:lnSpc>
                        <a:spcBef>
                          <a:spcPts val="200"/>
                        </a:spcBef>
                        <a:spcAft>
                          <a:spcPts val="200"/>
                        </a:spcAft>
                      </a:pPr>
                      <a:r>
                        <a:rPr lang="en-US" sz="2000" dirty="0">
                          <a:effectLst/>
                        </a:rPr>
                        <a:t>Tranche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gn="r">
                        <a:lnSpc>
                          <a:spcPct val="115000"/>
                        </a:lnSpc>
                        <a:spcBef>
                          <a:spcPts val="200"/>
                        </a:spcBef>
                        <a:spcAft>
                          <a:spcPts val="200"/>
                        </a:spcAft>
                      </a:pPr>
                      <a:r>
                        <a:rPr lang="en-US" sz="2000" dirty="0">
                          <a:effectLst/>
                        </a:rPr>
                        <a:t>Initial Procurement Target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extLst>
                  <a:ext uri="{0D108BD9-81ED-4DB2-BD59-A6C34878D82A}">
                    <a16:rowId xmlns:a16="http://schemas.microsoft.com/office/drawing/2014/main" val="3855126"/>
                  </a:ext>
                </a:extLst>
              </a:tr>
              <a:tr h="377203">
                <a:tc>
                  <a:txBody>
                    <a:bodyPr/>
                    <a:lstStyle/>
                    <a:p>
                      <a:pPr marL="0" marR="0" algn="ctr">
                        <a:lnSpc>
                          <a:spcPct val="115000"/>
                        </a:lnSpc>
                        <a:spcBef>
                          <a:spcPts val="200"/>
                        </a:spcBef>
                        <a:spcAft>
                          <a:spcPts val="200"/>
                        </a:spcAft>
                      </a:pPr>
                      <a:r>
                        <a:rPr lang="en-US" sz="1800">
                          <a:effectLst/>
                        </a:rPr>
                        <a:t>1</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nSpc>
                          <a:spcPct val="115000"/>
                        </a:lnSpc>
                        <a:spcBef>
                          <a:spcPts val="200"/>
                        </a:spcBef>
                        <a:spcAft>
                          <a:spcPts val="200"/>
                        </a:spcAft>
                      </a:pPr>
                      <a:r>
                        <a:rPr lang="en-US" sz="2400">
                          <a:effectLst/>
                        </a:rPr>
                        <a:t>Basic Grid Supply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gn="r">
                        <a:lnSpc>
                          <a:spcPct val="115000"/>
                        </a:lnSpc>
                        <a:spcBef>
                          <a:spcPts val="200"/>
                        </a:spcBef>
                        <a:spcAft>
                          <a:spcPts val="200"/>
                        </a:spcAft>
                      </a:pPr>
                      <a:r>
                        <a:rPr lang="en-US" sz="2400">
                          <a:effectLst/>
                        </a:rPr>
                        <a:t>140 MW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extLst>
                  <a:ext uri="{0D108BD9-81ED-4DB2-BD59-A6C34878D82A}">
                    <a16:rowId xmlns:a16="http://schemas.microsoft.com/office/drawing/2014/main" val="2916713158"/>
                  </a:ext>
                </a:extLst>
              </a:tr>
              <a:tr h="377203">
                <a:tc>
                  <a:txBody>
                    <a:bodyPr/>
                    <a:lstStyle/>
                    <a:p>
                      <a:pPr marL="0" marR="0" algn="ctr">
                        <a:lnSpc>
                          <a:spcPct val="115000"/>
                        </a:lnSpc>
                        <a:spcBef>
                          <a:spcPts val="200"/>
                        </a:spcBef>
                        <a:spcAft>
                          <a:spcPts val="200"/>
                        </a:spcAft>
                      </a:pPr>
                      <a:r>
                        <a:rPr lang="en-US" sz="1800">
                          <a:effectLst/>
                        </a:rPr>
                        <a:t>2</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nSpc>
                          <a:spcPct val="115000"/>
                        </a:lnSpc>
                        <a:spcBef>
                          <a:spcPts val="200"/>
                        </a:spcBef>
                        <a:spcAft>
                          <a:spcPts val="200"/>
                        </a:spcAft>
                      </a:pPr>
                      <a:r>
                        <a:rPr lang="en-US" sz="2400" dirty="0">
                          <a:effectLst/>
                        </a:rPr>
                        <a:t>Grid Supply on the Built Environment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gn="r">
                        <a:lnSpc>
                          <a:spcPct val="115000"/>
                        </a:lnSpc>
                        <a:spcBef>
                          <a:spcPts val="200"/>
                        </a:spcBef>
                        <a:spcAft>
                          <a:spcPts val="200"/>
                        </a:spcAft>
                      </a:pPr>
                      <a:r>
                        <a:rPr lang="en-US" sz="2400">
                          <a:effectLst/>
                        </a:rPr>
                        <a:t>80 MW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extLst>
                  <a:ext uri="{0D108BD9-81ED-4DB2-BD59-A6C34878D82A}">
                    <a16:rowId xmlns:a16="http://schemas.microsoft.com/office/drawing/2014/main" val="1945190796"/>
                  </a:ext>
                </a:extLst>
              </a:tr>
              <a:tr h="377203">
                <a:tc>
                  <a:txBody>
                    <a:bodyPr/>
                    <a:lstStyle/>
                    <a:p>
                      <a:pPr marL="0" marR="0" algn="ctr">
                        <a:lnSpc>
                          <a:spcPct val="115000"/>
                        </a:lnSpc>
                        <a:spcBef>
                          <a:spcPts val="200"/>
                        </a:spcBef>
                        <a:spcAft>
                          <a:spcPts val="200"/>
                        </a:spcAft>
                      </a:pPr>
                      <a:r>
                        <a:rPr lang="en-US" sz="1800">
                          <a:effectLst/>
                        </a:rPr>
                        <a:t>3</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nSpc>
                          <a:spcPct val="115000"/>
                        </a:lnSpc>
                        <a:spcBef>
                          <a:spcPts val="200"/>
                        </a:spcBef>
                        <a:spcAft>
                          <a:spcPts val="200"/>
                        </a:spcAft>
                      </a:pPr>
                      <a:r>
                        <a:rPr lang="en-US" sz="2400" dirty="0">
                          <a:effectLst/>
                        </a:rPr>
                        <a:t>Grid Supply on Contaminated Sites and Landfills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gn="r">
                        <a:lnSpc>
                          <a:spcPct val="115000"/>
                        </a:lnSpc>
                        <a:spcBef>
                          <a:spcPts val="200"/>
                        </a:spcBef>
                        <a:spcAft>
                          <a:spcPts val="200"/>
                        </a:spcAft>
                      </a:pPr>
                      <a:r>
                        <a:rPr lang="en-US" sz="2400">
                          <a:effectLst/>
                        </a:rPr>
                        <a:t>40 MW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extLst>
                  <a:ext uri="{0D108BD9-81ED-4DB2-BD59-A6C34878D82A}">
                    <a16:rowId xmlns:a16="http://schemas.microsoft.com/office/drawing/2014/main" val="920562702"/>
                  </a:ext>
                </a:extLst>
              </a:tr>
              <a:tr h="377203">
                <a:tc>
                  <a:txBody>
                    <a:bodyPr/>
                    <a:lstStyle/>
                    <a:p>
                      <a:pPr marL="0" marR="0" algn="ctr">
                        <a:lnSpc>
                          <a:spcPct val="115000"/>
                        </a:lnSpc>
                        <a:spcBef>
                          <a:spcPts val="200"/>
                        </a:spcBef>
                        <a:spcAft>
                          <a:spcPts val="200"/>
                        </a:spcAft>
                      </a:pPr>
                      <a:r>
                        <a:rPr lang="en-US" sz="1800">
                          <a:effectLst/>
                        </a:rPr>
                        <a:t>4</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nSpc>
                          <a:spcPct val="115000"/>
                        </a:lnSpc>
                        <a:spcBef>
                          <a:spcPts val="200"/>
                        </a:spcBef>
                        <a:spcAft>
                          <a:spcPts val="200"/>
                        </a:spcAft>
                      </a:pPr>
                      <a:r>
                        <a:rPr lang="en-US" sz="2400" dirty="0">
                          <a:effectLst/>
                        </a:rPr>
                        <a:t>Net Metered Non-residential Projects above 5 MW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gn="r">
                        <a:lnSpc>
                          <a:spcPct val="115000"/>
                        </a:lnSpc>
                        <a:spcBef>
                          <a:spcPts val="200"/>
                        </a:spcBef>
                        <a:spcAft>
                          <a:spcPts val="200"/>
                        </a:spcAft>
                      </a:pPr>
                      <a:r>
                        <a:rPr lang="en-US" sz="2400">
                          <a:effectLst/>
                        </a:rPr>
                        <a:t>40 MW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extLst>
                  <a:ext uri="{0D108BD9-81ED-4DB2-BD59-A6C34878D82A}">
                    <a16:rowId xmlns:a16="http://schemas.microsoft.com/office/drawing/2014/main" val="2685799270"/>
                  </a:ext>
                </a:extLst>
              </a:tr>
              <a:tr h="421051">
                <a:tc>
                  <a:txBody>
                    <a:bodyPr/>
                    <a:lstStyle/>
                    <a:p>
                      <a:pPr marL="0" marR="0">
                        <a:lnSpc>
                          <a:spcPct val="115000"/>
                        </a:lnSpc>
                        <a:spcBef>
                          <a:spcPts val="200"/>
                        </a:spcBef>
                        <a:spcAft>
                          <a:spcPts val="200"/>
                        </a:spcAft>
                      </a:pPr>
                      <a:r>
                        <a:rPr lang="en-US" sz="1800">
                          <a:effectLst/>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nSpc>
                          <a:spcPct val="115000"/>
                        </a:lnSpc>
                        <a:spcBef>
                          <a:spcPts val="200"/>
                        </a:spcBef>
                        <a:spcAft>
                          <a:spcPts val="200"/>
                        </a:spcAft>
                      </a:pPr>
                      <a:r>
                        <a:rPr lang="en-US" sz="2400" b="1" dirty="0">
                          <a:effectLst/>
                        </a:rPr>
                        <a:t>Total</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gn="r">
                        <a:lnSpc>
                          <a:spcPct val="115000"/>
                        </a:lnSpc>
                        <a:spcBef>
                          <a:spcPts val="200"/>
                        </a:spcBef>
                        <a:spcAft>
                          <a:spcPts val="200"/>
                        </a:spcAft>
                      </a:pPr>
                      <a:r>
                        <a:rPr lang="en-US" sz="2400" b="1" dirty="0">
                          <a:effectLst/>
                        </a:rPr>
                        <a:t>300 MW</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extLst>
                  <a:ext uri="{0D108BD9-81ED-4DB2-BD59-A6C34878D82A}">
                    <a16:rowId xmlns:a16="http://schemas.microsoft.com/office/drawing/2014/main" val="1858202716"/>
                  </a:ext>
                </a:extLst>
              </a:tr>
              <a:tr h="421051">
                <a:tc>
                  <a:txBody>
                    <a:bodyPr/>
                    <a:lstStyle/>
                    <a:p>
                      <a:pPr marL="0" marR="0" algn="ctr">
                        <a:lnSpc>
                          <a:spcPct val="115000"/>
                        </a:lnSpc>
                        <a:spcBef>
                          <a:spcPts val="200"/>
                        </a:spcBef>
                        <a:spcAft>
                          <a:spcPts val="200"/>
                        </a:spcAft>
                      </a:pPr>
                      <a:r>
                        <a:rPr lang="en-US" sz="1800">
                          <a:effectLst/>
                        </a:rPr>
                        <a:t>5</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nSpc>
                          <a:spcPct val="115000"/>
                        </a:lnSpc>
                        <a:spcBef>
                          <a:spcPts val="200"/>
                        </a:spcBef>
                        <a:spcAft>
                          <a:spcPts val="200"/>
                        </a:spcAft>
                      </a:pPr>
                      <a:r>
                        <a:rPr lang="en-US" sz="2400">
                          <a:effectLst/>
                        </a:rPr>
                        <a:t>Storage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gn="r">
                        <a:lnSpc>
                          <a:spcPct val="115000"/>
                        </a:lnSpc>
                        <a:spcBef>
                          <a:spcPts val="200"/>
                        </a:spcBef>
                        <a:spcAft>
                          <a:spcPts val="200"/>
                        </a:spcAft>
                      </a:pPr>
                      <a:r>
                        <a:rPr lang="en-US" sz="2400" dirty="0">
                          <a:effectLst/>
                        </a:rPr>
                        <a:t>160 MWh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extLst>
                  <a:ext uri="{0D108BD9-81ED-4DB2-BD59-A6C34878D82A}">
                    <a16:rowId xmlns:a16="http://schemas.microsoft.com/office/drawing/2014/main" val="477079077"/>
                  </a:ext>
                </a:extLst>
              </a:tr>
            </a:tbl>
          </a:graphicData>
        </a:graphic>
      </p:graphicFrame>
    </p:spTree>
    <p:extLst>
      <p:ext uri="{BB962C8B-B14F-4D97-AF65-F5344CB8AC3E}">
        <p14:creationId xmlns:p14="http://schemas.microsoft.com/office/powerpoint/2010/main" val="1811027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ymark Final">
  <a:themeElements>
    <a:clrScheme name="Daymark - full accent colors">
      <a:dk1>
        <a:srgbClr val="505759"/>
      </a:dk1>
      <a:lt1>
        <a:srgbClr val="FFFFFF"/>
      </a:lt1>
      <a:dk2>
        <a:srgbClr val="505759"/>
      </a:dk2>
      <a:lt2>
        <a:srgbClr val="FFFFFF"/>
      </a:lt2>
      <a:accent1>
        <a:srgbClr val="DA291C"/>
      </a:accent1>
      <a:accent2>
        <a:srgbClr val="FAE100"/>
      </a:accent2>
      <a:accent3>
        <a:srgbClr val="97D700"/>
      </a:accent3>
      <a:accent4>
        <a:srgbClr val="009FDF"/>
      </a:accent4>
      <a:accent5>
        <a:srgbClr val="004C97"/>
      </a:accent5>
      <a:accent6>
        <a:srgbClr val="991E66"/>
      </a:accent6>
      <a:hlink>
        <a:srgbClr val="DA291C"/>
      </a:hlink>
      <a:folHlink>
        <a:srgbClr val="DA29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a:spPr>
      <a:bodyPr vert="horz" wrap="square" lIns="91440" tIns="45720" rIns="91440" bIns="45720" numCol="1" anchor="b" anchorCtr="0" compatLnSpc="1">
        <a:prstTxWarp prst="textNoShape">
          <a:avLst/>
        </a:prstTxWarp>
      </a:bodyPr>
      <a:lstStyle>
        <a:defPPr>
          <a:lnSpc>
            <a:spcPct val="80000"/>
          </a:lnSpc>
          <a:spcAft>
            <a:spcPts val="400"/>
          </a:spcAft>
          <a:defRPr dirty="0" smtClean="0">
            <a:solidFill>
              <a:srgbClr val="595959"/>
            </a:solidFill>
            <a:latin typeface="Calibri"/>
            <a:cs typeface="Calibri"/>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_®_Logo_widescreen" id="{78EB8030-4367-402B-BF35-D04762EB7B47}" vid="{350DA90F-1BCF-4BAE-B937-638E0ECCBB33}"/>
    </a:ext>
  </a:extLst>
</a:theme>
</file>

<file path=ppt/theme/theme3.xml><?xml version="1.0" encoding="utf-8"?>
<a:theme xmlns:a="http://schemas.openxmlformats.org/drawingml/2006/main" name="1_Daymark Final">
  <a:themeElements>
    <a:clrScheme name="Daymark - full accent colors">
      <a:dk1>
        <a:srgbClr val="505759"/>
      </a:dk1>
      <a:lt1>
        <a:srgbClr val="FFFFFF"/>
      </a:lt1>
      <a:dk2>
        <a:srgbClr val="505759"/>
      </a:dk2>
      <a:lt2>
        <a:srgbClr val="FFFFFF"/>
      </a:lt2>
      <a:accent1>
        <a:srgbClr val="DA291C"/>
      </a:accent1>
      <a:accent2>
        <a:srgbClr val="FAE100"/>
      </a:accent2>
      <a:accent3>
        <a:srgbClr val="97D700"/>
      </a:accent3>
      <a:accent4>
        <a:srgbClr val="009FDF"/>
      </a:accent4>
      <a:accent5>
        <a:srgbClr val="004C97"/>
      </a:accent5>
      <a:accent6>
        <a:srgbClr val="991E66"/>
      </a:accent6>
      <a:hlink>
        <a:srgbClr val="DA291C"/>
      </a:hlink>
      <a:folHlink>
        <a:srgbClr val="DA29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a:spPr>
      <a:bodyPr vert="horz" wrap="square" lIns="91440" tIns="45720" rIns="91440" bIns="45720" numCol="1" anchor="b" anchorCtr="0" compatLnSpc="1">
        <a:prstTxWarp prst="textNoShape">
          <a:avLst/>
        </a:prstTxWarp>
      </a:bodyPr>
      <a:lstStyle>
        <a:defPPr>
          <a:lnSpc>
            <a:spcPct val="80000"/>
          </a:lnSpc>
          <a:spcAft>
            <a:spcPts val="400"/>
          </a:spcAft>
          <a:defRPr dirty="0" smtClean="0">
            <a:solidFill>
              <a:srgbClr val="595959"/>
            </a:solidFill>
            <a:latin typeface="Calibri"/>
            <a:cs typeface="Calibri"/>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ct 12 presentation V1ccg" id="{095D2B25-8711-4F54-84BD-19B6ECBFC5AD}" vid="{EE2E73A8-BE53-4F1F-B649-75AFE4E38892}"/>
    </a:ext>
  </a:extLst>
</a:theme>
</file>

<file path=ppt/theme/theme4.xml><?xml version="1.0" encoding="utf-8"?>
<a:theme xmlns:a="http://schemas.openxmlformats.org/drawingml/2006/main" name="2_Daymark Final">
  <a:themeElements>
    <a:clrScheme name="Daymark - full accent colors">
      <a:dk1>
        <a:srgbClr val="505759"/>
      </a:dk1>
      <a:lt1>
        <a:srgbClr val="FFFFFF"/>
      </a:lt1>
      <a:dk2>
        <a:srgbClr val="505759"/>
      </a:dk2>
      <a:lt2>
        <a:srgbClr val="FFFFFF"/>
      </a:lt2>
      <a:accent1>
        <a:srgbClr val="DA291C"/>
      </a:accent1>
      <a:accent2>
        <a:srgbClr val="FAE100"/>
      </a:accent2>
      <a:accent3>
        <a:srgbClr val="97D700"/>
      </a:accent3>
      <a:accent4>
        <a:srgbClr val="009FDF"/>
      </a:accent4>
      <a:accent5>
        <a:srgbClr val="004C97"/>
      </a:accent5>
      <a:accent6>
        <a:srgbClr val="991E66"/>
      </a:accent6>
      <a:hlink>
        <a:srgbClr val="DA291C"/>
      </a:hlink>
      <a:folHlink>
        <a:srgbClr val="DA29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bwMode="auto">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a:spPr>
      <a:bodyPr vert="horz" wrap="square" lIns="91440" tIns="45720" rIns="91440" bIns="45720" numCol="1" anchor="b" anchorCtr="0" compatLnSpc="1">
        <a:prstTxWarp prst="textNoShape">
          <a:avLst/>
        </a:prstTxWarp>
      </a:bodyPr>
      <a:lstStyle>
        <a:defPPr>
          <a:lnSpc>
            <a:spcPct val="80000"/>
          </a:lnSpc>
          <a:spcAft>
            <a:spcPts val="400"/>
          </a:spcAft>
          <a:defRPr dirty="0" smtClean="0">
            <a:solidFill>
              <a:srgbClr val="595959"/>
            </a:solidFill>
            <a:latin typeface="Calibri"/>
            <a:cs typeface="Calibri"/>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_®_Logo_widescreen" id="{78EB8030-4367-402B-BF35-D04762EB7B47}" vid="{350DA90F-1BCF-4BAE-B937-638E0ECCBB33}"/>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07dcc1a-fe74-449d-84b1-f7f47f773ef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0EAEE96661354E815E67EC17B86525" ma:contentTypeVersion="10" ma:contentTypeDescription="Create a new document." ma:contentTypeScope="" ma:versionID="c0634e11259e0b3e90b54db3dc1fd57b">
  <xsd:schema xmlns:xsd="http://www.w3.org/2001/XMLSchema" xmlns:xs="http://www.w3.org/2001/XMLSchema" xmlns:p="http://schemas.microsoft.com/office/2006/metadata/properties" xmlns:ns3="707dcc1a-fe74-449d-84b1-f7f47f773ef7" xmlns:ns4="6921eedd-9434-4e17-853e-e3c821f07ddc" targetNamespace="http://schemas.microsoft.com/office/2006/metadata/properties" ma:root="true" ma:fieldsID="ebf8c56c4b85425887e76cefbcf3e1da" ns3:_="" ns4:_="">
    <xsd:import namespace="707dcc1a-fe74-449d-84b1-f7f47f773ef7"/>
    <xsd:import namespace="6921eedd-9434-4e17-853e-e3c821f07dd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dcc1a-fe74-449d-84b1-f7f47f773e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21eedd-9434-4e17-853e-e3c821f07dd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A0F8A4-046E-414C-B7C8-5E4E021B7672}">
  <ds:schemaRefs>
    <ds:schemaRef ds:uri="http://purl.org/dc/elements/1.1/"/>
    <ds:schemaRef ds:uri="http://purl.org/dc/terms/"/>
    <ds:schemaRef ds:uri="http://www.w3.org/XML/1998/namespace"/>
    <ds:schemaRef ds:uri="http://schemas.microsoft.com/office/2006/documentManagement/types"/>
    <ds:schemaRef ds:uri="http://purl.org/dc/dcmitype/"/>
    <ds:schemaRef ds:uri="707dcc1a-fe74-449d-84b1-f7f47f773ef7"/>
    <ds:schemaRef ds:uri="http://schemas.microsoft.com/office/infopath/2007/PartnerControls"/>
    <ds:schemaRef ds:uri="6921eedd-9434-4e17-853e-e3c821f07ddc"/>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589280B-1F6C-4D2B-8040-5D2AA51CBBBD}">
  <ds:schemaRefs>
    <ds:schemaRef ds:uri="http://schemas.microsoft.com/sharepoint/v3/contenttype/forms"/>
  </ds:schemaRefs>
</ds:datastoreItem>
</file>

<file path=customXml/itemProps3.xml><?xml version="1.0" encoding="utf-8"?>
<ds:datastoreItem xmlns:ds="http://schemas.openxmlformats.org/officeDocument/2006/customXml" ds:itemID="{E1164F1A-D1FB-4AA8-AB05-1E634A0206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7dcc1a-fe74-449d-84b1-f7f47f773ef7"/>
    <ds:schemaRef ds:uri="6921eedd-9434-4e17-853e-e3c821f07d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1325</TotalTime>
  <Words>2364</Words>
  <Application>Microsoft Office PowerPoint</Application>
  <PresentationFormat>Widescreen</PresentationFormat>
  <Paragraphs>322</Paragraphs>
  <Slides>45</Slides>
  <Notes>4</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45</vt:i4>
      </vt:variant>
    </vt:vector>
  </HeadingPairs>
  <TitlesOfParts>
    <vt:vector size="61" baseType="lpstr">
      <vt:lpstr>ＭＳ Ｐゴシック</vt:lpstr>
      <vt:lpstr>-apple-system</vt:lpstr>
      <vt:lpstr>Arial</vt:lpstr>
      <vt:lpstr>Arial Black</vt:lpstr>
      <vt:lpstr>ArialMT</vt:lpstr>
      <vt:lpstr>Calibri</vt:lpstr>
      <vt:lpstr>Calibri Light</vt:lpstr>
      <vt:lpstr>Courier New</vt:lpstr>
      <vt:lpstr>Helvetica</vt:lpstr>
      <vt:lpstr>Times New Roman</vt:lpstr>
      <vt:lpstr>Wingdings</vt:lpstr>
      <vt:lpstr>Office Theme</vt:lpstr>
      <vt:lpstr>Daymark Final</vt:lpstr>
      <vt:lpstr>1_Daymark Final</vt:lpstr>
      <vt:lpstr>2_Daymark Final</vt:lpstr>
      <vt:lpstr>1_Office Theme</vt:lpstr>
      <vt:lpstr>NJ Competitive Solar Incentive Program (“CSI”) Bidder Information Session</vt:lpstr>
      <vt:lpstr>Webinar Instruction Page</vt:lpstr>
      <vt:lpstr>Disclaimer</vt:lpstr>
      <vt:lpstr>PowerPoint Presentation</vt:lpstr>
      <vt:lpstr>Agenda</vt:lpstr>
      <vt:lpstr>PowerPoint Presentation</vt:lpstr>
      <vt:lpstr>Competitive Solar Incentive (“CSI”) Program</vt:lpstr>
      <vt:lpstr>Tranches of the CSI Program</vt:lpstr>
      <vt:lpstr>Initial Procurement Targets – Year 1</vt:lpstr>
      <vt:lpstr>Pricing Structure</vt:lpstr>
      <vt:lpstr>End of Program Overview Section: Clarifying Questions?</vt:lpstr>
      <vt:lpstr>PowerPoint Presentation</vt:lpstr>
      <vt:lpstr>What is project prequalification?</vt:lpstr>
      <vt:lpstr>Do I have to prequalify my project(s)?</vt:lpstr>
      <vt:lpstr>What is the benefit of meeting the prequalification application deadline?</vt:lpstr>
      <vt:lpstr>Elements of Pre-qualification</vt:lpstr>
      <vt:lpstr>Prequalification requirements: Siting</vt:lpstr>
      <vt:lpstr>Siting Requirements – Statewide Threshold</vt:lpstr>
      <vt:lpstr>Siting Requirements – County Development Limit</vt:lpstr>
      <vt:lpstr>Siting Requirements – County Development Limit</vt:lpstr>
      <vt:lpstr>Siting Requirements – Contaminated Sites &amp; Landfills</vt:lpstr>
      <vt:lpstr>Siting Requirements – Waiver Process</vt:lpstr>
      <vt:lpstr>Other Project prequalification elements</vt:lpstr>
      <vt:lpstr>End of Prequalification Section: Clarifying Questions?</vt:lpstr>
      <vt:lpstr>PowerPoint Presentation</vt:lpstr>
      <vt:lpstr>Pre-qualification and Bid Submission Timeline</vt:lpstr>
      <vt:lpstr>Application Process</vt:lpstr>
      <vt:lpstr>Accessing the Pre-Qualification Application</vt:lpstr>
      <vt:lpstr>Qualification Form – Tranche Selection</vt:lpstr>
      <vt:lpstr>Qualification Form – General Information</vt:lpstr>
      <vt:lpstr>Qualification Form – Project Location</vt:lpstr>
      <vt:lpstr>Qualification Form – Feasibility and Land-Use</vt:lpstr>
      <vt:lpstr>Qualification Form – Storage Component</vt:lpstr>
      <vt:lpstr>Qualification Form – Tranche-3 Special Fields</vt:lpstr>
      <vt:lpstr>Qualification Form -- Signature</vt:lpstr>
      <vt:lpstr>End of Prequalification Section: Clarifying Questions?</vt:lpstr>
      <vt:lpstr>PowerPoint Presentation</vt:lpstr>
      <vt:lpstr>Bid participation fee</vt:lpstr>
      <vt:lpstr>Accessing the Bid Form</vt:lpstr>
      <vt:lpstr>Bid Submission Form</vt:lpstr>
      <vt:lpstr>Bid Submission Form – Storage Adder Examples</vt:lpstr>
      <vt:lpstr>Bid Submission Form - Submission</vt:lpstr>
      <vt:lpstr>End of Bid Form Section: Clarifying Questions?</vt:lpstr>
      <vt:lpstr>Questions during the pre-qualification and bid submission process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Pierce</dc:creator>
  <cp:lastModifiedBy>Watson, Diane [BPU]</cp:lastModifiedBy>
  <cp:revision>47</cp:revision>
  <dcterms:created xsi:type="dcterms:W3CDTF">2023-01-10T02:06:13Z</dcterms:created>
  <dcterms:modified xsi:type="dcterms:W3CDTF">2023-01-30T20:53:45Z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0x0101006D0EAEE96661354E815E67EC17B86525</vt:lpwstr>
  </property>
</Properties>
</file>